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 id="214748366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Lst>
  <p:sldSz cy="5143500" cx="9144000"/>
  <p:notesSz cx="6858000" cy="9144000"/>
  <p:embeddedFontLst>
    <p:embeddedFont>
      <p:font typeface="Quattrocento Sans"/>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956">
          <p15:clr>
            <a:srgbClr val="A4A3A4"/>
          </p15:clr>
        </p15:guide>
        <p15:guide id="2" pos="3144">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GoogleSlidesCustomDataVersion2">
      <go:slidesCustomData xmlns:go="http://customooxmlschemas.google.com/" r:id="rId33" roundtripDataSignature="AMtx7mg/ldHe5YwKlGDbU0tUJs3DgPBhr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FE90B1A-0927-44FA-B40D-587A3283D5CD}">
  <a:tblStyle styleId="{CFE90B1A-0927-44FA-B40D-587A3283D5CD}"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956" orient="horz"/>
        <p:guide pos="3144"/>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QuattrocentoSans-regular.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QuattrocentoSans-italic.fntdata"/><Relationship Id="rId30" Type="http://schemas.openxmlformats.org/officeDocument/2006/relationships/font" Target="fonts/QuattrocentoSans-bold.fntdata"/><Relationship Id="rId11" Type="http://schemas.openxmlformats.org/officeDocument/2006/relationships/slide" Target="slides/slide4.xml"/><Relationship Id="rId33" Type="http://customschemas.google.com/relationships/presentationmetadata" Target="metadata"/><Relationship Id="rId10" Type="http://schemas.openxmlformats.org/officeDocument/2006/relationships/slide" Target="slides/slide3.xml"/><Relationship Id="rId32" Type="http://schemas.openxmlformats.org/officeDocument/2006/relationships/font" Target="fonts/QuattrocentoSans-boldItalic.fntdata"/><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147"/>
              </a:spcBef>
              <a:spcAft>
                <a:spcPts val="0"/>
              </a:spcAft>
              <a:buSzPts val="1400"/>
              <a:buNone/>
              <a:defRPr b="0" i="0" sz="491" u="none" cap="none" strike="noStrike">
                <a:solidFill>
                  <a:schemeClr val="dk1"/>
                </a:solidFill>
                <a:latin typeface="Calibri"/>
                <a:ea typeface="Calibri"/>
                <a:cs typeface="Calibri"/>
                <a:sym typeface="Calibri"/>
              </a:defRPr>
            </a:lvl1pPr>
            <a:lvl2pPr indent="-228600" lvl="1" marL="914400" marR="0" rtl="0" algn="l">
              <a:spcBef>
                <a:spcPts val="147"/>
              </a:spcBef>
              <a:spcAft>
                <a:spcPts val="0"/>
              </a:spcAft>
              <a:buSzPts val="1400"/>
              <a:buNone/>
              <a:defRPr b="0" i="0" sz="491" u="none" cap="none" strike="noStrike">
                <a:solidFill>
                  <a:schemeClr val="dk1"/>
                </a:solidFill>
                <a:latin typeface="Calibri"/>
                <a:ea typeface="Calibri"/>
                <a:cs typeface="Calibri"/>
                <a:sym typeface="Calibri"/>
              </a:defRPr>
            </a:lvl2pPr>
            <a:lvl3pPr indent="-228600" lvl="2" marL="1371600" marR="0" rtl="0" algn="l">
              <a:spcBef>
                <a:spcPts val="147"/>
              </a:spcBef>
              <a:spcAft>
                <a:spcPts val="0"/>
              </a:spcAft>
              <a:buSzPts val="1400"/>
              <a:buNone/>
              <a:defRPr b="0" i="0" sz="491" u="none" cap="none" strike="noStrike">
                <a:solidFill>
                  <a:schemeClr val="dk1"/>
                </a:solidFill>
                <a:latin typeface="Calibri"/>
                <a:ea typeface="Calibri"/>
                <a:cs typeface="Calibri"/>
                <a:sym typeface="Calibri"/>
              </a:defRPr>
            </a:lvl3pPr>
            <a:lvl4pPr indent="-228600" lvl="3" marL="1828800" marR="0" rtl="0" algn="l">
              <a:spcBef>
                <a:spcPts val="147"/>
              </a:spcBef>
              <a:spcAft>
                <a:spcPts val="0"/>
              </a:spcAft>
              <a:buSzPts val="1400"/>
              <a:buNone/>
              <a:defRPr b="0" i="0" sz="491" u="none" cap="none" strike="noStrike">
                <a:solidFill>
                  <a:schemeClr val="dk1"/>
                </a:solidFill>
                <a:latin typeface="Calibri"/>
                <a:ea typeface="Calibri"/>
                <a:cs typeface="Calibri"/>
                <a:sym typeface="Calibri"/>
              </a:defRPr>
            </a:lvl4pPr>
            <a:lvl5pPr indent="-228600" lvl="4" marL="2286000" marR="0" rtl="0" algn="l">
              <a:spcBef>
                <a:spcPts val="147"/>
              </a:spcBef>
              <a:spcAft>
                <a:spcPts val="0"/>
              </a:spcAft>
              <a:buSzPts val="1400"/>
              <a:buNone/>
              <a:defRPr b="0" i="0" sz="491"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491"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491"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491"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491"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147"/>
              </a:spcBef>
              <a:spcAft>
                <a:spcPts val="0"/>
              </a:spcAft>
              <a:buNone/>
            </a:pPr>
            <a:r>
              <a:t/>
            </a:r>
            <a:endParaRPr/>
          </a:p>
        </p:txBody>
      </p:sp>
      <p:sp>
        <p:nvSpPr>
          <p:cNvPr id="112" name="Google Shape;11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147"/>
              </a:spcBef>
              <a:spcAft>
                <a:spcPts val="0"/>
              </a:spcAft>
              <a:buNone/>
            </a:pPr>
            <a:r>
              <a:t/>
            </a:r>
            <a:endParaRPr/>
          </a:p>
        </p:txBody>
      </p:sp>
      <p:sp>
        <p:nvSpPr>
          <p:cNvPr id="277" name="Google Shape;277;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147"/>
              </a:spcBef>
              <a:spcAft>
                <a:spcPts val="0"/>
              </a:spcAft>
              <a:buNone/>
            </a:pPr>
            <a:r>
              <a:t/>
            </a:r>
            <a:endParaRPr/>
          </a:p>
        </p:txBody>
      </p:sp>
      <p:sp>
        <p:nvSpPr>
          <p:cNvPr id="295" name="Google Shape;295;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147"/>
              </a:spcBef>
              <a:spcAft>
                <a:spcPts val="0"/>
              </a:spcAft>
              <a:buNone/>
            </a:pPr>
            <a:r>
              <a:t/>
            </a:r>
            <a:endParaRPr/>
          </a:p>
        </p:txBody>
      </p:sp>
      <p:sp>
        <p:nvSpPr>
          <p:cNvPr id="310" name="Google Shape;310;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147"/>
              </a:spcBef>
              <a:spcAft>
                <a:spcPts val="0"/>
              </a:spcAft>
              <a:buNone/>
            </a:pPr>
            <a:r>
              <a:t/>
            </a:r>
            <a:endParaRPr/>
          </a:p>
        </p:txBody>
      </p:sp>
      <p:sp>
        <p:nvSpPr>
          <p:cNvPr id="329" name="Google Shape;329;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147"/>
              </a:spcBef>
              <a:spcAft>
                <a:spcPts val="0"/>
              </a:spcAft>
              <a:buNone/>
            </a:pPr>
            <a:r>
              <a:t/>
            </a:r>
            <a:endParaRPr/>
          </a:p>
        </p:txBody>
      </p:sp>
      <p:sp>
        <p:nvSpPr>
          <p:cNvPr id="346" name="Google Shape;346;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147"/>
              </a:spcBef>
              <a:spcAft>
                <a:spcPts val="0"/>
              </a:spcAft>
              <a:buNone/>
            </a:pPr>
            <a:r>
              <a:t/>
            </a:r>
            <a:endParaRPr/>
          </a:p>
        </p:txBody>
      </p:sp>
      <p:sp>
        <p:nvSpPr>
          <p:cNvPr id="362" name="Google Shape;362;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147"/>
              </a:spcBef>
              <a:spcAft>
                <a:spcPts val="0"/>
              </a:spcAft>
              <a:buNone/>
            </a:pPr>
            <a:r>
              <a:t/>
            </a:r>
            <a:endParaRPr/>
          </a:p>
        </p:txBody>
      </p:sp>
      <p:sp>
        <p:nvSpPr>
          <p:cNvPr id="382" name="Google Shape;382;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147"/>
              </a:spcBef>
              <a:spcAft>
                <a:spcPts val="0"/>
              </a:spcAft>
              <a:buNone/>
            </a:pPr>
            <a:r>
              <a:t/>
            </a:r>
            <a:endParaRPr/>
          </a:p>
        </p:txBody>
      </p:sp>
      <p:sp>
        <p:nvSpPr>
          <p:cNvPr id="397" name="Google Shape;397;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147"/>
              </a:spcBef>
              <a:spcAft>
                <a:spcPts val="0"/>
              </a:spcAft>
              <a:buNone/>
            </a:pPr>
            <a:r>
              <a:t/>
            </a:r>
            <a:endParaRPr/>
          </a:p>
        </p:txBody>
      </p:sp>
      <p:sp>
        <p:nvSpPr>
          <p:cNvPr id="413" name="Google Shape;413;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147"/>
              </a:spcBef>
              <a:spcAft>
                <a:spcPts val="0"/>
              </a:spcAft>
              <a:buNone/>
            </a:pPr>
            <a:r>
              <a:t/>
            </a:r>
            <a:endParaRPr/>
          </a:p>
        </p:txBody>
      </p:sp>
      <p:sp>
        <p:nvSpPr>
          <p:cNvPr id="444" name="Google Shape;444;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147"/>
              </a:spcBef>
              <a:spcAft>
                <a:spcPts val="0"/>
              </a:spcAft>
              <a:buNone/>
            </a:pPr>
            <a:r>
              <a:t/>
            </a:r>
            <a:endParaRPr/>
          </a:p>
        </p:txBody>
      </p:sp>
      <p:sp>
        <p:nvSpPr>
          <p:cNvPr id="119" name="Google Shape;119;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147"/>
              </a:spcBef>
              <a:spcAft>
                <a:spcPts val="0"/>
              </a:spcAft>
              <a:buNone/>
            </a:pPr>
            <a:r>
              <a:t/>
            </a:r>
            <a:endParaRPr/>
          </a:p>
        </p:txBody>
      </p:sp>
      <p:sp>
        <p:nvSpPr>
          <p:cNvPr id="462" name="Google Shape;462;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147"/>
              </a:spcBef>
              <a:spcAft>
                <a:spcPts val="0"/>
              </a:spcAft>
              <a:buNone/>
            </a:pPr>
            <a:r>
              <a:t/>
            </a:r>
            <a:endParaRPr/>
          </a:p>
        </p:txBody>
      </p:sp>
      <p:sp>
        <p:nvSpPr>
          <p:cNvPr id="481" name="Google Shape;481;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147"/>
              </a:spcBef>
              <a:spcAft>
                <a:spcPts val="0"/>
              </a:spcAft>
              <a:buNone/>
            </a:pPr>
            <a:r>
              <a:t/>
            </a:r>
            <a:endParaRPr/>
          </a:p>
        </p:txBody>
      </p:sp>
      <p:sp>
        <p:nvSpPr>
          <p:cNvPr id="128" name="Google Shape;128;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147"/>
              </a:spcBef>
              <a:spcAft>
                <a:spcPts val="0"/>
              </a:spcAft>
              <a:buNone/>
            </a:pPr>
            <a:r>
              <a:t/>
            </a:r>
            <a:endParaRPr/>
          </a:p>
        </p:txBody>
      </p:sp>
      <p:sp>
        <p:nvSpPr>
          <p:cNvPr id="148" name="Google Shape;148;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147"/>
              </a:spcBef>
              <a:spcAft>
                <a:spcPts val="0"/>
              </a:spcAft>
              <a:buNone/>
            </a:pPr>
            <a:r>
              <a:t/>
            </a:r>
            <a:endParaRPr/>
          </a:p>
        </p:txBody>
      </p:sp>
      <p:sp>
        <p:nvSpPr>
          <p:cNvPr id="168" name="Google Shape;168;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147"/>
              </a:spcBef>
              <a:spcAft>
                <a:spcPts val="0"/>
              </a:spcAft>
              <a:buNone/>
            </a:pPr>
            <a:r>
              <a:t/>
            </a:r>
            <a:endParaRPr/>
          </a:p>
        </p:txBody>
      </p:sp>
      <p:sp>
        <p:nvSpPr>
          <p:cNvPr id="182" name="Google Shape;182;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147"/>
              </a:spcBef>
              <a:spcAft>
                <a:spcPts val="0"/>
              </a:spcAft>
              <a:buNone/>
            </a:pPr>
            <a:r>
              <a:t/>
            </a:r>
            <a:endParaRPr/>
          </a:p>
        </p:txBody>
      </p:sp>
      <p:sp>
        <p:nvSpPr>
          <p:cNvPr id="216" name="Google Shape;216;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147"/>
              </a:spcBef>
              <a:spcAft>
                <a:spcPts val="0"/>
              </a:spcAft>
              <a:buNone/>
            </a:pPr>
            <a:r>
              <a:t/>
            </a:r>
            <a:endParaRPr/>
          </a:p>
        </p:txBody>
      </p:sp>
      <p:sp>
        <p:nvSpPr>
          <p:cNvPr id="251" name="Google Shape;251;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147"/>
              </a:spcBef>
              <a:spcAft>
                <a:spcPts val="0"/>
              </a:spcAft>
              <a:buNone/>
            </a:pPr>
            <a:r>
              <a:t/>
            </a:r>
            <a:endParaRPr/>
          </a:p>
        </p:txBody>
      </p:sp>
      <p:sp>
        <p:nvSpPr>
          <p:cNvPr id="264" name="Google Shape;264;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3"/>
          <p:cNvSpPr txBox="1"/>
          <p:nvPr>
            <p:ph type="ctrTitle"/>
          </p:nvPr>
        </p:nvSpPr>
        <p:spPr>
          <a:xfrm>
            <a:off x="1143000" y="841772"/>
            <a:ext cx="6858000" cy="1790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3"/>
          <p:cNvSpPr txBox="1"/>
          <p:nvPr>
            <p:ph idx="1" type="subTitle"/>
          </p:nvPr>
        </p:nvSpPr>
        <p:spPr>
          <a:xfrm>
            <a:off x="1143000" y="2701528"/>
            <a:ext cx="6858000" cy="124182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18" name="Google Shape;18;p23"/>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3"/>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3"/>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2"/>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2"/>
          <p:cNvSpPr txBox="1"/>
          <p:nvPr>
            <p:ph idx="1" type="body"/>
          </p:nvPr>
        </p:nvSpPr>
        <p:spPr>
          <a:xfrm rot="5400000">
            <a:off x="2940248" y="-942379"/>
            <a:ext cx="3263504"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5" name="Google Shape;75;p32"/>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2"/>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2"/>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3"/>
          <p:cNvSpPr txBox="1"/>
          <p:nvPr>
            <p:ph type="title"/>
          </p:nvPr>
        </p:nvSpPr>
        <p:spPr>
          <a:xfrm rot="5400000">
            <a:off x="5350073" y="1467446"/>
            <a:ext cx="4358879"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3"/>
          <p:cNvSpPr txBox="1"/>
          <p:nvPr>
            <p:ph idx="1" type="body"/>
          </p:nvPr>
        </p:nvSpPr>
        <p:spPr>
          <a:xfrm rot="5400000">
            <a:off x="1349573" y="-447079"/>
            <a:ext cx="4358879"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1" name="Google Shape;81;p33"/>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3"/>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3"/>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blipFill>
          <a:blip r:embed="rId2">
            <a:alphaModFix/>
          </a:blip>
          <a:stretch>
            <a:fillRect/>
          </a:stretch>
        </a:blipFill>
      </p:bgPr>
    </p:bg>
    <p:spTree>
      <p:nvGrpSpPr>
        <p:cNvPr id="89" name="Shape 89"/>
        <p:cNvGrpSpPr/>
        <p:nvPr/>
      </p:nvGrpSpPr>
      <p:grpSpPr>
        <a:xfrm>
          <a:off x="0" y="0"/>
          <a:ext cx="0" cy="0"/>
          <a:chOff x="0" y="0"/>
          <a:chExt cx="0" cy="0"/>
        </a:xfrm>
      </p:grpSpPr>
      <p:sp>
        <p:nvSpPr>
          <p:cNvPr id="90" name="Google Shape;90;p35"/>
          <p:cNvSpPr txBox="1"/>
          <p:nvPr>
            <p:ph type="ctrTitle"/>
          </p:nvPr>
        </p:nvSpPr>
        <p:spPr>
          <a:xfrm>
            <a:off x="3203848" y="1817370"/>
            <a:ext cx="5330552" cy="12573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2"/>
              </a:buClr>
              <a:buSzPts val="2800"/>
              <a:buFont typeface="Arial"/>
              <a:buNone/>
              <a:defRPr b="1" sz="28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 name="Google Shape;91;p35"/>
          <p:cNvSpPr txBox="1"/>
          <p:nvPr>
            <p:ph idx="1" type="subTitle"/>
          </p:nvPr>
        </p:nvSpPr>
        <p:spPr>
          <a:xfrm>
            <a:off x="3203848" y="3489852"/>
            <a:ext cx="5330552" cy="685800"/>
          </a:xfrm>
          <a:prstGeom prst="rect">
            <a:avLst/>
          </a:prstGeom>
          <a:noFill/>
          <a:ln>
            <a:noFill/>
          </a:ln>
        </p:spPr>
        <p:txBody>
          <a:bodyPr anchorCtr="0" anchor="t" bIns="45700" lIns="91425" spcFirstLastPara="1" rIns="91425" wrap="square" tIns="45700">
            <a:noAutofit/>
          </a:bodyPr>
          <a:lstStyle>
            <a:lvl1pPr lvl="0" algn="ctr">
              <a:spcBef>
                <a:spcPts val="400"/>
              </a:spcBef>
              <a:spcAft>
                <a:spcPts val="0"/>
              </a:spcAft>
              <a:buClr>
                <a:schemeClr val="dk1"/>
              </a:buClr>
              <a:buSzPts val="2000"/>
              <a:buNone/>
              <a:defRPr sz="2000">
                <a:solidFill>
                  <a:schemeClr val="dk1"/>
                </a:solidFill>
                <a:latin typeface="Arial"/>
                <a:ea typeface="Arial"/>
                <a:cs typeface="Arial"/>
                <a:sym typeface="Arial"/>
              </a:defRPr>
            </a:lvl1pPr>
            <a:lvl2pPr lvl="1" algn="ctr">
              <a:spcBef>
                <a:spcPts val="440"/>
              </a:spcBef>
              <a:spcAft>
                <a:spcPts val="0"/>
              </a:spcAft>
              <a:buClr>
                <a:srgbClr val="888888"/>
              </a:buClr>
              <a:buSzPts val="2200"/>
              <a:buNone/>
              <a:defRPr>
                <a:solidFill>
                  <a:srgbClr val="888888"/>
                </a:solidFill>
              </a:defRPr>
            </a:lvl2pPr>
            <a:lvl3pPr lvl="2" algn="ctr">
              <a:spcBef>
                <a:spcPts val="400"/>
              </a:spcBef>
              <a:spcAft>
                <a:spcPts val="0"/>
              </a:spcAft>
              <a:buClr>
                <a:srgbClr val="888888"/>
              </a:buClr>
              <a:buSzPts val="2000"/>
              <a:buNone/>
              <a:defRPr>
                <a:solidFill>
                  <a:srgbClr val="888888"/>
                </a:solidFill>
              </a:defRPr>
            </a:lvl3pPr>
            <a:lvl4pPr lvl="3" algn="ctr">
              <a:spcBef>
                <a:spcPts val="360"/>
              </a:spcBef>
              <a:spcAft>
                <a:spcPts val="0"/>
              </a:spcAft>
              <a:buClr>
                <a:srgbClr val="888888"/>
              </a:buClr>
              <a:buSzPts val="1800"/>
              <a:buNone/>
              <a:defRPr>
                <a:solidFill>
                  <a:srgbClr val="888888"/>
                </a:solidFill>
              </a:defRPr>
            </a:lvl4pPr>
            <a:lvl5pPr lvl="4" algn="ctr">
              <a:spcBef>
                <a:spcPts val="270"/>
              </a:spcBef>
              <a:spcAft>
                <a:spcPts val="0"/>
              </a:spcAft>
              <a:buClr>
                <a:srgbClr val="888888"/>
              </a:buClr>
              <a:buSzPts val="1350"/>
              <a:buNone/>
              <a:defRPr>
                <a:solidFill>
                  <a:srgbClr val="888888"/>
                </a:solidFill>
              </a:defRPr>
            </a:lvl5pPr>
            <a:lvl6pPr lvl="5" algn="ctr">
              <a:spcBef>
                <a:spcPts val="270"/>
              </a:spcBef>
              <a:spcAft>
                <a:spcPts val="0"/>
              </a:spcAft>
              <a:buClr>
                <a:srgbClr val="888888"/>
              </a:buClr>
              <a:buSzPts val="1350"/>
              <a:buNone/>
              <a:defRPr>
                <a:solidFill>
                  <a:srgbClr val="888888"/>
                </a:solidFill>
              </a:defRPr>
            </a:lvl6pPr>
            <a:lvl7pPr lvl="6" algn="ctr">
              <a:spcBef>
                <a:spcPts val="270"/>
              </a:spcBef>
              <a:spcAft>
                <a:spcPts val="0"/>
              </a:spcAft>
              <a:buClr>
                <a:srgbClr val="888888"/>
              </a:buClr>
              <a:buSzPts val="1350"/>
              <a:buNone/>
              <a:defRPr>
                <a:solidFill>
                  <a:srgbClr val="888888"/>
                </a:solidFill>
              </a:defRPr>
            </a:lvl7pPr>
            <a:lvl8pPr lvl="7" algn="ctr">
              <a:spcBef>
                <a:spcPts val="270"/>
              </a:spcBef>
              <a:spcAft>
                <a:spcPts val="0"/>
              </a:spcAft>
              <a:buClr>
                <a:srgbClr val="888888"/>
              </a:buClr>
              <a:buSzPts val="1350"/>
              <a:buNone/>
              <a:defRPr>
                <a:solidFill>
                  <a:srgbClr val="888888"/>
                </a:solidFill>
              </a:defRPr>
            </a:lvl8pPr>
            <a:lvl9pPr lvl="8" algn="ctr">
              <a:spcBef>
                <a:spcPts val="270"/>
              </a:spcBef>
              <a:spcAft>
                <a:spcPts val="0"/>
              </a:spcAft>
              <a:buClr>
                <a:srgbClr val="888888"/>
              </a:buClr>
              <a:buSzPts val="1350"/>
              <a:buNone/>
              <a:defRPr>
                <a:solidFill>
                  <a:srgbClr val="888888"/>
                </a:solidFill>
              </a:defRPr>
            </a:lvl9pPr>
          </a:lstStyle>
          <a:p/>
        </p:txBody>
      </p:sp>
      <p:sp>
        <p:nvSpPr>
          <p:cNvPr id="92" name="Google Shape;92;p35"/>
          <p:cNvSpPr txBox="1"/>
          <p:nvPr>
            <p:ph idx="10" type="dt"/>
          </p:nvPr>
        </p:nvSpPr>
        <p:spPr>
          <a:xfrm>
            <a:off x="457201" y="4743452"/>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35"/>
          <p:cNvSpPr txBox="1"/>
          <p:nvPr>
            <p:ph idx="12" type="sldNum"/>
          </p:nvPr>
        </p:nvSpPr>
        <p:spPr>
          <a:xfrm>
            <a:off x="6400801" y="4743452"/>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sz="989">
                <a:solidFill>
                  <a:srgbClr val="888888"/>
                </a:solidFill>
                <a:latin typeface="Arial"/>
                <a:ea typeface="Arial"/>
                <a:cs typeface="Arial"/>
                <a:sym typeface="Arial"/>
              </a:defRPr>
            </a:lvl1pPr>
            <a:lvl2pPr indent="0" lvl="1" marL="0" algn="r">
              <a:spcBef>
                <a:spcPts val="0"/>
              </a:spcBef>
              <a:spcAft>
                <a:spcPts val="0"/>
              </a:spcAft>
              <a:buNone/>
              <a:defRPr sz="989">
                <a:solidFill>
                  <a:srgbClr val="888888"/>
                </a:solidFill>
                <a:latin typeface="Arial"/>
                <a:ea typeface="Arial"/>
                <a:cs typeface="Arial"/>
                <a:sym typeface="Arial"/>
              </a:defRPr>
            </a:lvl2pPr>
            <a:lvl3pPr indent="0" lvl="2" marL="0" algn="r">
              <a:spcBef>
                <a:spcPts val="0"/>
              </a:spcBef>
              <a:spcAft>
                <a:spcPts val="0"/>
              </a:spcAft>
              <a:buNone/>
              <a:defRPr sz="989">
                <a:solidFill>
                  <a:srgbClr val="888888"/>
                </a:solidFill>
                <a:latin typeface="Arial"/>
                <a:ea typeface="Arial"/>
                <a:cs typeface="Arial"/>
                <a:sym typeface="Arial"/>
              </a:defRPr>
            </a:lvl3pPr>
            <a:lvl4pPr indent="0" lvl="3" marL="0" algn="r">
              <a:spcBef>
                <a:spcPts val="0"/>
              </a:spcBef>
              <a:spcAft>
                <a:spcPts val="0"/>
              </a:spcAft>
              <a:buNone/>
              <a:defRPr sz="989">
                <a:solidFill>
                  <a:srgbClr val="888888"/>
                </a:solidFill>
                <a:latin typeface="Arial"/>
                <a:ea typeface="Arial"/>
                <a:cs typeface="Arial"/>
                <a:sym typeface="Arial"/>
              </a:defRPr>
            </a:lvl4pPr>
            <a:lvl5pPr indent="0" lvl="4" marL="0" algn="r">
              <a:spcBef>
                <a:spcPts val="0"/>
              </a:spcBef>
              <a:spcAft>
                <a:spcPts val="0"/>
              </a:spcAft>
              <a:buNone/>
              <a:defRPr sz="989">
                <a:solidFill>
                  <a:srgbClr val="888888"/>
                </a:solidFill>
                <a:latin typeface="Arial"/>
                <a:ea typeface="Arial"/>
                <a:cs typeface="Arial"/>
                <a:sym typeface="Arial"/>
              </a:defRPr>
            </a:lvl5pPr>
            <a:lvl6pPr indent="0" lvl="5" marL="0" algn="r">
              <a:spcBef>
                <a:spcPts val="0"/>
              </a:spcBef>
              <a:spcAft>
                <a:spcPts val="0"/>
              </a:spcAft>
              <a:buNone/>
              <a:defRPr sz="989">
                <a:solidFill>
                  <a:srgbClr val="888888"/>
                </a:solidFill>
                <a:latin typeface="Arial"/>
                <a:ea typeface="Arial"/>
                <a:cs typeface="Arial"/>
                <a:sym typeface="Arial"/>
              </a:defRPr>
            </a:lvl6pPr>
            <a:lvl7pPr indent="0" lvl="6" marL="0" algn="r">
              <a:spcBef>
                <a:spcPts val="0"/>
              </a:spcBef>
              <a:spcAft>
                <a:spcPts val="0"/>
              </a:spcAft>
              <a:buNone/>
              <a:defRPr sz="989">
                <a:solidFill>
                  <a:srgbClr val="888888"/>
                </a:solidFill>
                <a:latin typeface="Arial"/>
                <a:ea typeface="Arial"/>
                <a:cs typeface="Arial"/>
                <a:sym typeface="Arial"/>
              </a:defRPr>
            </a:lvl7pPr>
            <a:lvl8pPr indent="0" lvl="7" marL="0" algn="r">
              <a:spcBef>
                <a:spcPts val="0"/>
              </a:spcBef>
              <a:spcAft>
                <a:spcPts val="0"/>
              </a:spcAft>
              <a:buNone/>
              <a:defRPr sz="989">
                <a:solidFill>
                  <a:srgbClr val="888888"/>
                </a:solidFill>
                <a:latin typeface="Arial"/>
                <a:ea typeface="Arial"/>
                <a:cs typeface="Arial"/>
                <a:sym typeface="Arial"/>
              </a:defRPr>
            </a:lvl8pPr>
            <a:lvl9pPr indent="0" lvl="8" marL="0" algn="r">
              <a:spcBef>
                <a:spcPts val="0"/>
              </a:spcBef>
              <a:spcAft>
                <a:spcPts val="0"/>
              </a:spcAft>
              <a:buNone/>
              <a:defRPr sz="989">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4" name="Shape 94"/>
        <p:cNvGrpSpPr/>
        <p:nvPr/>
      </p:nvGrpSpPr>
      <p:grpSpPr>
        <a:xfrm>
          <a:off x="0" y="0"/>
          <a:ext cx="0" cy="0"/>
          <a:chOff x="0" y="0"/>
          <a:chExt cx="0" cy="0"/>
        </a:xfrm>
      </p:grpSpPr>
      <p:sp>
        <p:nvSpPr>
          <p:cNvPr id="95" name="Google Shape;95;p36"/>
          <p:cNvSpPr txBox="1"/>
          <p:nvPr>
            <p:ph type="title"/>
          </p:nvPr>
        </p:nvSpPr>
        <p:spPr>
          <a:xfrm>
            <a:off x="1981200" y="144253"/>
            <a:ext cx="6170240" cy="594066"/>
          </a:xfrm>
          <a:prstGeom prst="rect">
            <a:avLst/>
          </a:prstGeom>
          <a:noFill/>
          <a:ln>
            <a:noFill/>
          </a:ln>
        </p:spPr>
        <p:txBody>
          <a:bodyPr anchorCtr="0" anchor="ctr" bIns="45700" lIns="91425" spcFirstLastPara="1" rIns="91425" wrap="square" tIns="45700">
            <a:normAutofit/>
          </a:bodyPr>
          <a:lstStyle>
            <a:lvl1pPr lvl="0" algn="r">
              <a:spcBef>
                <a:spcPts val="0"/>
              </a:spcBef>
              <a:spcAft>
                <a:spcPts val="0"/>
              </a:spcAft>
              <a:buClr>
                <a:schemeClr val="dk2"/>
              </a:buClr>
              <a:buSzPts val="2800"/>
              <a:buFont typeface="Arial"/>
              <a:buNone/>
              <a:defRPr sz="2800">
                <a:solidFill>
                  <a:schemeClr val="dk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 name="Google Shape;96;p36"/>
          <p:cNvSpPr txBox="1"/>
          <p:nvPr>
            <p:ph idx="1" type="body"/>
          </p:nvPr>
        </p:nvSpPr>
        <p:spPr>
          <a:xfrm>
            <a:off x="457201" y="1200151"/>
            <a:ext cx="8077200" cy="3394472"/>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Font typeface="Noto Sans Symbols"/>
              <a:buChar char="▪"/>
              <a:defRPr sz="2400">
                <a:solidFill>
                  <a:schemeClr val="dk1"/>
                </a:solidFill>
                <a:latin typeface="Arial"/>
                <a:ea typeface="Arial"/>
                <a:cs typeface="Arial"/>
                <a:sym typeface="Arial"/>
              </a:defRPr>
            </a:lvl1pPr>
            <a:lvl2pPr indent="-368300" lvl="1" marL="914400" algn="l">
              <a:spcBef>
                <a:spcPts val="440"/>
              </a:spcBef>
              <a:spcAft>
                <a:spcPts val="0"/>
              </a:spcAft>
              <a:buClr>
                <a:schemeClr val="dk1"/>
              </a:buClr>
              <a:buSzPts val="2200"/>
              <a:buFont typeface="Noto Sans Symbols"/>
              <a:buChar char="▪"/>
              <a:defRPr sz="2200">
                <a:solidFill>
                  <a:schemeClr val="dk1"/>
                </a:solidFill>
                <a:latin typeface="Arial"/>
                <a:ea typeface="Arial"/>
                <a:cs typeface="Arial"/>
                <a:sym typeface="Arial"/>
              </a:defRPr>
            </a:lvl2pPr>
            <a:lvl3pPr indent="-355600" lvl="2" marL="1371600" algn="l">
              <a:spcBef>
                <a:spcPts val="400"/>
              </a:spcBef>
              <a:spcAft>
                <a:spcPts val="0"/>
              </a:spcAft>
              <a:buClr>
                <a:schemeClr val="dk1"/>
              </a:buClr>
              <a:buSzPts val="2000"/>
              <a:buFont typeface="Noto Sans Symbols"/>
              <a:buChar char="▪"/>
              <a:defRPr sz="2000">
                <a:solidFill>
                  <a:schemeClr val="dk1"/>
                </a:solidFill>
                <a:latin typeface="Arial"/>
                <a:ea typeface="Arial"/>
                <a:cs typeface="Arial"/>
                <a:sym typeface="Arial"/>
              </a:defRPr>
            </a:lvl3pPr>
            <a:lvl4pPr indent="-342900" lvl="3" marL="1828800" algn="l">
              <a:spcBef>
                <a:spcPts val="360"/>
              </a:spcBef>
              <a:spcAft>
                <a:spcPts val="0"/>
              </a:spcAft>
              <a:buClr>
                <a:schemeClr val="dk1"/>
              </a:buClr>
              <a:buSzPts val="1800"/>
              <a:buFont typeface="Noto Sans Symbols"/>
              <a:buChar char="▪"/>
              <a:defRPr sz="1800">
                <a:solidFill>
                  <a:schemeClr val="dk1"/>
                </a:solidFill>
                <a:latin typeface="Arial"/>
                <a:ea typeface="Arial"/>
                <a:cs typeface="Arial"/>
                <a:sym typeface="Arial"/>
              </a:defRPr>
            </a:lvl4pPr>
            <a:lvl5pPr indent="-314325" lvl="4" marL="2286000" algn="l">
              <a:spcBef>
                <a:spcPts val="270"/>
              </a:spcBef>
              <a:spcAft>
                <a:spcPts val="0"/>
              </a:spcAft>
              <a:buClr>
                <a:schemeClr val="dk1"/>
              </a:buClr>
              <a:buSzPts val="1350"/>
              <a:buChar char="»"/>
              <a:defRPr>
                <a:latin typeface="Times New Roman"/>
                <a:ea typeface="Times New Roman"/>
                <a:cs typeface="Times New Roman"/>
                <a:sym typeface="Times New Roman"/>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7" name="Google Shape;97;p36"/>
          <p:cNvSpPr txBox="1"/>
          <p:nvPr>
            <p:ph idx="10" type="dt"/>
          </p:nvPr>
        </p:nvSpPr>
        <p:spPr>
          <a:xfrm>
            <a:off x="457201" y="4743452"/>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36"/>
          <p:cNvSpPr txBox="1"/>
          <p:nvPr>
            <p:ph idx="12" type="sldNum"/>
          </p:nvPr>
        </p:nvSpPr>
        <p:spPr>
          <a:xfrm>
            <a:off x="6400801" y="4743452"/>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bg>
      <p:bgPr>
        <a:blipFill>
          <a:blip r:embed="rId2">
            <a:alphaModFix/>
          </a:blip>
          <a:stretch>
            <a:fillRect/>
          </a:stretch>
        </a:blipFill>
      </p:bgPr>
    </p:bg>
    <p:spTree>
      <p:nvGrpSpPr>
        <p:cNvPr id="99" name="Shape 99"/>
        <p:cNvGrpSpPr/>
        <p:nvPr/>
      </p:nvGrpSpPr>
      <p:grpSpPr>
        <a:xfrm>
          <a:off x="0" y="0"/>
          <a:ext cx="0" cy="0"/>
          <a:chOff x="0" y="0"/>
          <a:chExt cx="0" cy="0"/>
        </a:xfrm>
      </p:grpSpPr>
      <p:sp>
        <p:nvSpPr>
          <p:cNvPr id="100" name="Google Shape;100;p37"/>
          <p:cNvSpPr txBox="1"/>
          <p:nvPr>
            <p:ph type="title"/>
          </p:nvPr>
        </p:nvSpPr>
        <p:spPr>
          <a:xfrm>
            <a:off x="395537" y="3327837"/>
            <a:ext cx="6192688" cy="913544"/>
          </a:xfrm>
          <a:prstGeom prst="rect">
            <a:avLst/>
          </a:prstGeom>
          <a:noFill/>
          <a:ln>
            <a:noFill/>
          </a:ln>
        </p:spPr>
        <p:txBody>
          <a:bodyPr anchorCtr="0" anchor="t" bIns="45700" lIns="91425" spcFirstLastPara="1" rIns="91425" wrap="square" tIns="45700">
            <a:normAutofit/>
          </a:bodyPr>
          <a:lstStyle>
            <a:lvl1pPr lvl="0" algn="ctr">
              <a:spcBef>
                <a:spcPts val="0"/>
              </a:spcBef>
              <a:spcAft>
                <a:spcPts val="0"/>
              </a:spcAft>
              <a:buClr>
                <a:srgbClr val="343A80"/>
              </a:buClr>
              <a:buSzPts val="2200"/>
              <a:buFont typeface="Arial"/>
              <a:buNone/>
              <a:defRPr b="1" sz="2200" cap="none">
                <a:solidFill>
                  <a:srgbClr val="343A8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1" name="Google Shape;101;p37"/>
          <p:cNvSpPr txBox="1"/>
          <p:nvPr>
            <p:ph idx="10" type="dt"/>
          </p:nvPr>
        </p:nvSpPr>
        <p:spPr>
          <a:xfrm>
            <a:off x="457201" y="4743452"/>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37"/>
          <p:cNvSpPr txBox="1"/>
          <p:nvPr>
            <p:ph idx="12" type="sldNum"/>
          </p:nvPr>
        </p:nvSpPr>
        <p:spPr>
          <a:xfrm>
            <a:off x="6400801" y="4743452"/>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
        <p:nvSpPr>
          <p:cNvPr id="103" name="Google Shape;103;p37"/>
          <p:cNvSpPr/>
          <p:nvPr>
            <p:ph idx="2" type="pic"/>
          </p:nvPr>
        </p:nvSpPr>
        <p:spPr>
          <a:xfrm>
            <a:off x="2267746" y="627535"/>
            <a:ext cx="4608512" cy="2268253"/>
          </a:xfrm>
          <a:prstGeom prst="rect">
            <a:avLst/>
          </a:prstGeom>
          <a:noFill/>
          <a:ln>
            <a:noFill/>
          </a:ln>
        </p:spPr>
      </p:sp>
    </p:spTree>
  </p:cSld>
  <p:clrMapOvr>
    <a:masterClrMapping/>
  </p:clrMapOvr>
  <p:transition spd="slow">
    <p:push/>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4" name="Shape 104"/>
        <p:cNvGrpSpPr/>
        <p:nvPr/>
      </p:nvGrpSpPr>
      <p:grpSpPr>
        <a:xfrm>
          <a:off x="0" y="0"/>
          <a:ext cx="0" cy="0"/>
          <a:chOff x="0" y="0"/>
          <a:chExt cx="0" cy="0"/>
        </a:xfrm>
      </p:grpSpPr>
      <p:sp>
        <p:nvSpPr>
          <p:cNvPr id="105" name="Google Shape;105;p38"/>
          <p:cNvSpPr txBox="1"/>
          <p:nvPr>
            <p:ph type="title"/>
          </p:nvPr>
        </p:nvSpPr>
        <p:spPr>
          <a:xfrm>
            <a:off x="2286000" y="249494"/>
            <a:ext cx="5867400" cy="417256"/>
          </a:xfrm>
          <a:prstGeom prst="rect">
            <a:avLst/>
          </a:prstGeom>
          <a:noFill/>
          <a:ln>
            <a:noFill/>
          </a:ln>
        </p:spPr>
        <p:txBody>
          <a:bodyPr anchorCtr="0" anchor="ctr" bIns="45700" lIns="91425" spcFirstLastPara="1" rIns="91425" wrap="square" tIns="45700">
            <a:normAutofit/>
          </a:bodyPr>
          <a:lstStyle>
            <a:lvl1pPr lvl="0" algn="r">
              <a:spcBef>
                <a:spcPts val="0"/>
              </a:spcBef>
              <a:spcAft>
                <a:spcPts val="0"/>
              </a:spcAft>
              <a:buClr>
                <a:schemeClr val="dk2"/>
              </a:buClr>
              <a:buSzPts val="2800"/>
              <a:buFont typeface="Arial"/>
              <a:buNone/>
              <a:defRPr b="1">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6" name="Google Shape;106;p38"/>
          <p:cNvSpPr txBox="1"/>
          <p:nvPr>
            <p:ph idx="1" type="body"/>
          </p:nvPr>
        </p:nvSpPr>
        <p:spPr>
          <a:xfrm>
            <a:off x="457200" y="1200151"/>
            <a:ext cx="4038600" cy="3394472"/>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Font typeface="Noto Sans Symbols"/>
              <a:buChar char="▪"/>
              <a:defRPr sz="2400">
                <a:solidFill>
                  <a:schemeClr val="dk1"/>
                </a:solidFill>
                <a:latin typeface="Arial"/>
                <a:ea typeface="Arial"/>
                <a:cs typeface="Arial"/>
                <a:sym typeface="Arial"/>
              </a:defRPr>
            </a:lvl1pPr>
            <a:lvl2pPr indent="-368300" lvl="1" marL="914400" algn="l">
              <a:spcBef>
                <a:spcPts val="440"/>
              </a:spcBef>
              <a:spcAft>
                <a:spcPts val="0"/>
              </a:spcAft>
              <a:buClr>
                <a:schemeClr val="dk1"/>
              </a:buClr>
              <a:buSzPts val="2200"/>
              <a:buFont typeface="Noto Sans Symbols"/>
              <a:buChar char="▪"/>
              <a:defRPr sz="2200">
                <a:solidFill>
                  <a:schemeClr val="dk1"/>
                </a:solidFill>
                <a:latin typeface="Arial"/>
                <a:ea typeface="Arial"/>
                <a:cs typeface="Arial"/>
                <a:sym typeface="Arial"/>
              </a:defRPr>
            </a:lvl2pPr>
            <a:lvl3pPr indent="-314325" lvl="2" marL="1371600" algn="l">
              <a:spcBef>
                <a:spcPts val="270"/>
              </a:spcBef>
              <a:spcAft>
                <a:spcPts val="0"/>
              </a:spcAft>
              <a:buClr>
                <a:schemeClr val="dk2"/>
              </a:buClr>
              <a:buSzPts val="1350"/>
              <a:buChar char="▪"/>
              <a:defRPr sz="1350">
                <a:latin typeface="Times New Roman"/>
                <a:ea typeface="Times New Roman"/>
                <a:cs typeface="Times New Roman"/>
                <a:sym typeface="Times New Roman"/>
              </a:defRPr>
            </a:lvl3pPr>
            <a:lvl4pPr indent="-305752" lvl="3" marL="1828800" algn="l">
              <a:spcBef>
                <a:spcPts val="243"/>
              </a:spcBef>
              <a:spcAft>
                <a:spcPts val="0"/>
              </a:spcAft>
              <a:buClr>
                <a:schemeClr val="dk2"/>
              </a:buClr>
              <a:buSzPts val="1215"/>
              <a:buFont typeface="Noto Sans Symbols"/>
              <a:buChar char="▪"/>
              <a:defRPr sz="1215">
                <a:latin typeface="Times New Roman"/>
                <a:ea typeface="Times New Roman"/>
                <a:cs typeface="Times New Roman"/>
                <a:sym typeface="Times New Roman"/>
              </a:defRPr>
            </a:lvl4pPr>
            <a:lvl5pPr indent="-305752" lvl="4" marL="2286000" algn="l">
              <a:spcBef>
                <a:spcPts val="243"/>
              </a:spcBef>
              <a:spcAft>
                <a:spcPts val="0"/>
              </a:spcAft>
              <a:buClr>
                <a:schemeClr val="dk1"/>
              </a:buClr>
              <a:buSzPts val="1215"/>
              <a:buChar char="»"/>
              <a:defRPr sz="1215">
                <a:latin typeface="Times New Roman"/>
                <a:ea typeface="Times New Roman"/>
                <a:cs typeface="Times New Roman"/>
                <a:sym typeface="Times New Roman"/>
              </a:defRPr>
            </a:lvl5pPr>
            <a:lvl6pPr indent="-305752" lvl="5" marL="2743200" algn="l">
              <a:spcBef>
                <a:spcPts val="243"/>
              </a:spcBef>
              <a:spcAft>
                <a:spcPts val="0"/>
              </a:spcAft>
              <a:buClr>
                <a:schemeClr val="dk1"/>
              </a:buClr>
              <a:buSzPts val="1215"/>
              <a:buChar char="•"/>
              <a:defRPr sz="1215"/>
            </a:lvl6pPr>
            <a:lvl7pPr indent="-305752" lvl="6" marL="3200400" algn="l">
              <a:spcBef>
                <a:spcPts val="243"/>
              </a:spcBef>
              <a:spcAft>
                <a:spcPts val="0"/>
              </a:spcAft>
              <a:buClr>
                <a:schemeClr val="dk1"/>
              </a:buClr>
              <a:buSzPts val="1215"/>
              <a:buChar char="•"/>
              <a:defRPr sz="1215"/>
            </a:lvl7pPr>
            <a:lvl8pPr indent="-305752" lvl="7" marL="3657600" algn="l">
              <a:spcBef>
                <a:spcPts val="243"/>
              </a:spcBef>
              <a:spcAft>
                <a:spcPts val="0"/>
              </a:spcAft>
              <a:buClr>
                <a:schemeClr val="dk1"/>
              </a:buClr>
              <a:buSzPts val="1215"/>
              <a:buChar char="•"/>
              <a:defRPr sz="1215"/>
            </a:lvl8pPr>
            <a:lvl9pPr indent="-305752" lvl="8" marL="4114800" algn="l">
              <a:spcBef>
                <a:spcPts val="243"/>
              </a:spcBef>
              <a:spcAft>
                <a:spcPts val="0"/>
              </a:spcAft>
              <a:buClr>
                <a:schemeClr val="dk1"/>
              </a:buClr>
              <a:buSzPts val="1215"/>
              <a:buChar char="•"/>
              <a:defRPr sz="1215"/>
            </a:lvl9pPr>
          </a:lstStyle>
          <a:p/>
        </p:txBody>
      </p:sp>
      <p:sp>
        <p:nvSpPr>
          <p:cNvPr id="107" name="Google Shape;107;p38"/>
          <p:cNvSpPr txBox="1"/>
          <p:nvPr>
            <p:ph idx="2" type="body"/>
          </p:nvPr>
        </p:nvSpPr>
        <p:spPr>
          <a:xfrm>
            <a:off x="4648201" y="1200151"/>
            <a:ext cx="3907905" cy="3394472"/>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solidFill>
                  <a:schemeClr val="dk1"/>
                </a:solidFill>
                <a:latin typeface="Arial"/>
                <a:ea typeface="Arial"/>
                <a:cs typeface="Arial"/>
                <a:sym typeface="Arial"/>
              </a:defRPr>
            </a:lvl1pPr>
            <a:lvl2pPr indent="-368300" lvl="1" marL="914400" algn="l">
              <a:spcBef>
                <a:spcPts val="440"/>
              </a:spcBef>
              <a:spcAft>
                <a:spcPts val="0"/>
              </a:spcAft>
              <a:buClr>
                <a:schemeClr val="dk1"/>
              </a:buClr>
              <a:buSzPts val="2200"/>
              <a:buChar char="▪"/>
              <a:defRPr sz="2200">
                <a:solidFill>
                  <a:schemeClr val="dk1"/>
                </a:solidFill>
                <a:latin typeface="Arial"/>
                <a:ea typeface="Arial"/>
                <a:cs typeface="Arial"/>
                <a:sym typeface="Arial"/>
              </a:defRPr>
            </a:lvl2pPr>
            <a:lvl3pPr indent="-228600" lvl="2" marL="1371600" algn="l">
              <a:spcBef>
                <a:spcPts val="270"/>
              </a:spcBef>
              <a:spcAft>
                <a:spcPts val="0"/>
              </a:spcAft>
              <a:buClr>
                <a:schemeClr val="dk2"/>
              </a:buClr>
              <a:buSzPts val="1350"/>
              <a:buNone/>
              <a:defRPr sz="1350">
                <a:latin typeface="Times New Roman"/>
                <a:ea typeface="Times New Roman"/>
                <a:cs typeface="Times New Roman"/>
                <a:sym typeface="Times New Roman"/>
              </a:defRPr>
            </a:lvl3pPr>
            <a:lvl4pPr indent="-305752" lvl="3" marL="1828800" algn="l">
              <a:spcBef>
                <a:spcPts val="243"/>
              </a:spcBef>
              <a:spcAft>
                <a:spcPts val="0"/>
              </a:spcAft>
              <a:buClr>
                <a:schemeClr val="dk2"/>
              </a:buClr>
              <a:buSzPts val="1215"/>
              <a:buFont typeface="Noto Sans Symbols"/>
              <a:buChar char="▪"/>
              <a:defRPr sz="1215">
                <a:latin typeface="Times New Roman"/>
                <a:ea typeface="Times New Roman"/>
                <a:cs typeface="Times New Roman"/>
                <a:sym typeface="Times New Roman"/>
              </a:defRPr>
            </a:lvl4pPr>
            <a:lvl5pPr indent="-305752" lvl="4" marL="2286000" algn="l">
              <a:spcBef>
                <a:spcPts val="243"/>
              </a:spcBef>
              <a:spcAft>
                <a:spcPts val="0"/>
              </a:spcAft>
              <a:buClr>
                <a:schemeClr val="dk1"/>
              </a:buClr>
              <a:buSzPts val="1215"/>
              <a:buChar char="»"/>
              <a:defRPr sz="1215">
                <a:latin typeface="Times New Roman"/>
                <a:ea typeface="Times New Roman"/>
                <a:cs typeface="Times New Roman"/>
                <a:sym typeface="Times New Roman"/>
              </a:defRPr>
            </a:lvl5pPr>
            <a:lvl6pPr indent="-305752" lvl="5" marL="2743200" algn="l">
              <a:spcBef>
                <a:spcPts val="243"/>
              </a:spcBef>
              <a:spcAft>
                <a:spcPts val="0"/>
              </a:spcAft>
              <a:buClr>
                <a:schemeClr val="dk1"/>
              </a:buClr>
              <a:buSzPts val="1215"/>
              <a:buChar char="•"/>
              <a:defRPr sz="1215"/>
            </a:lvl6pPr>
            <a:lvl7pPr indent="-305752" lvl="6" marL="3200400" algn="l">
              <a:spcBef>
                <a:spcPts val="243"/>
              </a:spcBef>
              <a:spcAft>
                <a:spcPts val="0"/>
              </a:spcAft>
              <a:buClr>
                <a:schemeClr val="dk1"/>
              </a:buClr>
              <a:buSzPts val="1215"/>
              <a:buChar char="•"/>
              <a:defRPr sz="1215"/>
            </a:lvl7pPr>
            <a:lvl8pPr indent="-305752" lvl="7" marL="3657600" algn="l">
              <a:spcBef>
                <a:spcPts val="243"/>
              </a:spcBef>
              <a:spcAft>
                <a:spcPts val="0"/>
              </a:spcAft>
              <a:buClr>
                <a:schemeClr val="dk1"/>
              </a:buClr>
              <a:buSzPts val="1215"/>
              <a:buChar char="•"/>
              <a:defRPr sz="1215"/>
            </a:lvl8pPr>
            <a:lvl9pPr indent="-305752" lvl="8" marL="4114800" algn="l">
              <a:spcBef>
                <a:spcPts val="243"/>
              </a:spcBef>
              <a:spcAft>
                <a:spcPts val="0"/>
              </a:spcAft>
              <a:buClr>
                <a:schemeClr val="dk1"/>
              </a:buClr>
              <a:buSzPts val="1215"/>
              <a:buChar char="•"/>
              <a:defRPr sz="1215"/>
            </a:lvl9pPr>
          </a:lstStyle>
          <a:p/>
        </p:txBody>
      </p:sp>
      <p:sp>
        <p:nvSpPr>
          <p:cNvPr id="108" name="Google Shape;108;p38"/>
          <p:cNvSpPr txBox="1"/>
          <p:nvPr>
            <p:ph idx="10" type="dt"/>
          </p:nvPr>
        </p:nvSpPr>
        <p:spPr>
          <a:xfrm>
            <a:off x="457201" y="4743452"/>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38"/>
          <p:cNvSpPr txBox="1"/>
          <p:nvPr>
            <p:ph idx="12" type="sldNum"/>
          </p:nvPr>
        </p:nvSpPr>
        <p:spPr>
          <a:xfrm>
            <a:off x="6400801" y="4743452"/>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4"/>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4"/>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4" name="Google Shape;24;p24"/>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4"/>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4"/>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25"/>
          <p:cNvSpPr txBox="1"/>
          <p:nvPr>
            <p:ph type="title"/>
          </p:nvPr>
        </p:nvSpPr>
        <p:spPr>
          <a:xfrm>
            <a:off x="623888" y="1282304"/>
            <a:ext cx="7886700" cy="213955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5"/>
          <p:cNvSpPr txBox="1"/>
          <p:nvPr>
            <p:ph idx="1" type="body"/>
          </p:nvPr>
        </p:nvSpPr>
        <p:spPr>
          <a:xfrm>
            <a:off x="623888" y="3442098"/>
            <a:ext cx="7886700" cy="112514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888888"/>
              </a:buClr>
              <a:buSzPts val="1800"/>
              <a:buNone/>
              <a:defRPr sz="1800">
                <a:solidFill>
                  <a:srgbClr val="888888"/>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30" name="Google Shape;30;p25"/>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5"/>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5"/>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26"/>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6"/>
          <p:cNvSpPr txBox="1"/>
          <p:nvPr>
            <p:ph idx="1" type="body"/>
          </p:nvPr>
        </p:nvSpPr>
        <p:spPr>
          <a:xfrm>
            <a:off x="628650" y="1369219"/>
            <a:ext cx="3886200" cy="32635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6" name="Google Shape;36;p26"/>
          <p:cNvSpPr txBox="1"/>
          <p:nvPr>
            <p:ph idx="2" type="body"/>
          </p:nvPr>
        </p:nvSpPr>
        <p:spPr>
          <a:xfrm>
            <a:off x="4629150" y="1369219"/>
            <a:ext cx="3886200" cy="32635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7" name="Google Shape;37;p26"/>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6"/>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6"/>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7"/>
          <p:cNvSpPr txBox="1"/>
          <p:nvPr>
            <p:ph type="title"/>
          </p:nvPr>
        </p:nvSpPr>
        <p:spPr>
          <a:xfrm>
            <a:off x="629841"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7"/>
          <p:cNvSpPr txBox="1"/>
          <p:nvPr>
            <p:ph idx="1" type="body"/>
          </p:nvPr>
        </p:nvSpPr>
        <p:spPr>
          <a:xfrm>
            <a:off x="629842" y="1260872"/>
            <a:ext cx="3868340" cy="6179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43" name="Google Shape;43;p27"/>
          <p:cNvSpPr txBox="1"/>
          <p:nvPr>
            <p:ph idx="2" type="body"/>
          </p:nvPr>
        </p:nvSpPr>
        <p:spPr>
          <a:xfrm>
            <a:off x="629842" y="1878806"/>
            <a:ext cx="3868340" cy="276344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4" name="Google Shape;44;p27"/>
          <p:cNvSpPr txBox="1"/>
          <p:nvPr>
            <p:ph idx="3" type="body"/>
          </p:nvPr>
        </p:nvSpPr>
        <p:spPr>
          <a:xfrm>
            <a:off x="4629150" y="1260872"/>
            <a:ext cx="3887391" cy="6179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45" name="Google Shape;45;p27"/>
          <p:cNvSpPr txBox="1"/>
          <p:nvPr>
            <p:ph idx="4" type="body"/>
          </p:nvPr>
        </p:nvSpPr>
        <p:spPr>
          <a:xfrm>
            <a:off x="4629150" y="1878806"/>
            <a:ext cx="3887391" cy="276344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6" name="Google Shape;46;p27"/>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7"/>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7"/>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8"/>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8"/>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8"/>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8"/>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29"/>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9"/>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9"/>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0"/>
          <p:cNvSpPr txBox="1"/>
          <p:nvPr>
            <p:ph type="title"/>
          </p:nvPr>
        </p:nvSpPr>
        <p:spPr>
          <a:xfrm>
            <a:off x="629841" y="342900"/>
            <a:ext cx="2949178" cy="12001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30"/>
          <p:cNvSpPr txBox="1"/>
          <p:nvPr>
            <p:ph idx="1" type="body"/>
          </p:nvPr>
        </p:nvSpPr>
        <p:spPr>
          <a:xfrm>
            <a:off x="3887391" y="740569"/>
            <a:ext cx="4629150" cy="3655219"/>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61" name="Google Shape;61;p30"/>
          <p:cNvSpPr txBox="1"/>
          <p:nvPr>
            <p:ph idx="2" type="body"/>
          </p:nvPr>
        </p:nvSpPr>
        <p:spPr>
          <a:xfrm>
            <a:off x="629841" y="1543050"/>
            <a:ext cx="2949178" cy="285869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62" name="Google Shape;62;p30"/>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0"/>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0"/>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1"/>
          <p:cNvSpPr txBox="1"/>
          <p:nvPr>
            <p:ph type="title"/>
          </p:nvPr>
        </p:nvSpPr>
        <p:spPr>
          <a:xfrm>
            <a:off x="629841" y="342900"/>
            <a:ext cx="2949178" cy="12001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1"/>
          <p:cNvSpPr/>
          <p:nvPr>
            <p:ph idx="2" type="pic"/>
          </p:nvPr>
        </p:nvSpPr>
        <p:spPr>
          <a:xfrm>
            <a:off x="3887391" y="740569"/>
            <a:ext cx="4629150" cy="3655219"/>
          </a:xfrm>
          <a:prstGeom prst="rect">
            <a:avLst/>
          </a:prstGeom>
          <a:noFill/>
          <a:ln>
            <a:noFill/>
          </a:ln>
        </p:spPr>
      </p:sp>
      <p:sp>
        <p:nvSpPr>
          <p:cNvPr id="68" name="Google Shape;68;p31"/>
          <p:cNvSpPr txBox="1"/>
          <p:nvPr>
            <p:ph idx="1" type="body"/>
          </p:nvPr>
        </p:nvSpPr>
        <p:spPr>
          <a:xfrm>
            <a:off x="629841" y="1543050"/>
            <a:ext cx="2949178" cy="285869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69" name="Google Shape;69;p31"/>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1"/>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1"/>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2"/>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2"/>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2" name="Google Shape;12;p22"/>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13" name="Google Shape;13;p22"/>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14" name="Google Shape;14;p22"/>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900" u="none" cap="none" strike="noStrike">
                <a:solidFill>
                  <a:srgbClr val="888888"/>
                </a:solidFill>
                <a:latin typeface="Arial"/>
                <a:ea typeface="Arial"/>
                <a:cs typeface="Arial"/>
                <a:sym typeface="Arial"/>
              </a:defRPr>
            </a:lvl1pPr>
            <a:lvl2pPr indent="0" lvl="1" marL="0" marR="0" rtl="0" algn="r">
              <a:spcBef>
                <a:spcPts val="0"/>
              </a:spcBef>
              <a:spcAft>
                <a:spcPts val="0"/>
              </a:spcAft>
              <a:buNone/>
              <a:defRPr b="0" i="0" sz="900" u="none" cap="none" strike="noStrike">
                <a:solidFill>
                  <a:srgbClr val="888888"/>
                </a:solidFill>
                <a:latin typeface="Arial"/>
                <a:ea typeface="Arial"/>
                <a:cs typeface="Arial"/>
                <a:sym typeface="Arial"/>
              </a:defRPr>
            </a:lvl2pPr>
            <a:lvl3pPr indent="0" lvl="2" marL="0" marR="0" rtl="0" algn="r">
              <a:spcBef>
                <a:spcPts val="0"/>
              </a:spcBef>
              <a:spcAft>
                <a:spcPts val="0"/>
              </a:spcAft>
              <a:buNone/>
              <a:defRPr b="0" i="0" sz="900" u="none" cap="none" strike="noStrike">
                <a:solidFill>
                  <a:srgbClr val="888888"/>
                </a:solidFill>
                <a:latin typeface="Arial"/>
                <a:ea typeface="Arial"/>
                <a:cs typeface="Arial"/>
                <a:sym typeface="Arial"/>
              </a:defRPr>
            </a:lvl3pPr>
            <a:lvl4pPr indent="0" lvl="3" marL="0" marR="0" rtl="0" algn="r">
              <a:spcBef>
                <a:spcPts val="0"/>
              </a:spcBef>
              <a:spcAft>
                <a:spcPts val="0"/>
              </a:spcAft>
              <a:buNone/>
              <a:defRPr b="0" i="0" sz="900" u="none" cap="none" strike="noStrike">
                <a:solidFill>
                  <a:srgbClr val="888888"/>
                </a:solidFill>
                <a:latin typeface="Arial"/>
                <a:ea typeface="Arial"/>
                <a:cs typeface="Arial"/>
                <a:sym typeface="Arial"/>
              </a:defRPr>
            </a:lvl4pPr>
            <a:lvl5pPr indent="0" lvl="4" marL="0" marR="0" rtl="0" algn="r">
              <a:spcBef>
                <a:spcPts val="0"/>
              </a:spcBef>
              <a:spcAft>
                <a:spcPts val="0"/>
              </a:spcAft>
              <a:buNone/>
              <a:defRPr b="0" i="0" sz="900" u="none" cap="none" strike="noStrike">
                <a:solidFill>
                  <a:srgbClr val="888888"/>
                </a:solidFill>
                <a:latin typeface="Arial"/>
                <a:ea typeface="Arial"/>
                <a:cs typeface="Arial"/>
                <a:sym typeface="Arial"/>
              </a:defRPr>
            </a:lvl5pPr>
            <a:lvl6pPr indent="0" lvl="5" marL="0" marR="0" rtl="0" algn="r">
              <a:spcBef>
                <a:spcPts val="0"/>
              </a:spcBef>
              <a:spcAft>
                <a:spcPts val="0"/>
              </a:spcAft>
              <a:buNone/>
              <a:defRPr b="0" i="0" sz="900" u="none" cap="none" strike="noStrike">
                <a:solidFill>
                  <a:srgbClr val="888888"/>
                </a:solidFill>
                <a:latin typeface="Arial"/>
                <a:ea typeface="Arial"/>
                <a:cs typeface="Arial"/>
                <a:sym typeface="Arial"/>
              </a:defRPr>
            </a:lvl6pPr>
            <a:lvl7pPr indent="0" lvl="6" marL="0" marR="0" rtl="0" algn="r">
              <a:spcBef>
                <a:spcPts val="0"/>
              </a:spcBef>
              <a:spcAft>
                <a:spcPts val="0"/>
              </a:spcAft>
              <a:buNone/>
              <a:defRPr b="0" i="0" sz="900" u="none" cap="none" strike="noStrike">
                <a:solidFill>
                  <a:srgbClr val="888888"/>
                </a:solidFill>
                <a:latin typeface="Arial"/>
                <a:ea typeface="Arial"/>
                <a:cs typeface="Arial"/>
                <a:sym typeface="Arial"/>
              </a:defRPr>
            </a:lvl7pPr>
            <a:lvl8pPr indent="0" lvl="7" marL="0" marR="0" rtl="0" algn="r">
              <a:spcBef>
                <a:spcPts val="0"/>
              </a:spcBef>
              <a:spcAft>
                <a:spcPts val="0"/>
              </a:spcAft>
              <a:buNone/>
              <a:defRPr b="0" i="0" sz="900" u="none" cap="none" strike="noStrike">
                <a:solidFill>
                  <a:srgbClr val="888888"/>
                </a:solidFill>
                <a:latin typeface="Arial"/>
                <a:ea typeface="Arial"/>
                <a:cs typeface="Arial"/>
                <a:sym typeface="Arial"/>
              </a:defRPr>
            </a:lvl8pPr>
            <a:lvl9pPr indent="0" lvl="8" marL="0" marR="0" rtl="0" algn="r">
              <a:spcBef>
                <a:spcPts val="0"/>
              </a:spcBef>
              <a:spcAft>
                <a:spcPts val="0"/>
              </a:spcAft>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84" name="Shape 84"/>
        <p:cNvGrpSpPr/>
        <p:nvPr/>
      </p:nvGrpSpPr>
      <p:grpSpPr>
        <a:xfrm>
          <a:off x="0" y="0"/>
          <a:ext cx="0" cy="0"/>
          <a:chOff x="0" y="0"/>
          <a:chExt cx="0" cy="0"/>
        </a:xfrm>
      </p:grpSpPr>
      <p:sp>
        <p:nvSpPr>
          <p:cNvPr id="85" name="Google Shape;85;p34"/>
          <p:cNvSpPr txBox="1"/>
          <p:nvPr>
            <p:ph type="title"/>
          </p:nvPr>
        </p:nvSpPr>
        <p:spPr>
          <a:xfrm>
            <a:off x="2285999" y="249494"/>
            <a:ext cx="5867401" cy="417256"/>
          </a:xfrm>
          <a:prstGeom prst="rect">
            <a:avLst/>
          </a:prstGeom>
          <a:noFill/>
          <a:ln>
            <a:noFill/>
          </a:ln>
        </p:spPr>
        <p:txBody>
          <a:bodyPr anchorCtr="0" anchor="ctr" bIns="45700" lIns="91425" spcFirstLastPara="1" rIns="91425" wrap="square" tIns="45700">
            <a:normAutofit/>
          </a:bodyPr>
          <a:lstStyle>
            <a:lvl1pPr lvl="0" marR="0" rtl="0" algn="r">
              <a:spcBef>
                <a:spcPts val="0"/>
              </a:spcBef>
              <a:spcAft>
                <a:spcPts val="0"/>
              </a:spcAft>
              <a:buClr>
                <a:schemeClr val="dk2"/>
              </a:buClr>
              <a:buSzPts val="2800"/>
              <a:buFont typeface="Arial"/>
              <a:buNone/>
              <a:defRPr b="1" i="0" sz="2800" u="none" cap="none" strike="noStrik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6" name="Google Shape;86;p34"/>
          <p:cNvSpPr txBox="1"/>
          <p:nvPr>
            <p:ph idx="1" type="body"/>
          </p:nvPr>
        </p:nvSpPr>
        <p:spPr>
          <a:xfrm>
            <a:off x="457201" y="1200151"/>
            <a:ext cx="8077200" cy="3394472"/>
          </a:xfrm>
          <a:prstGeom prst="rect">
            <a:avLst/>
          </a:prstGeom>
          <a:noFill/>
          <a:ln>
            <a:noFill/>
          </a:ln>
        </p:spPr>
        <p:txBody>
          <a:bodyPr anchorCtr="0" anchor="t" bIns="45700" lIns="91425" spcFirstLastPara="1" rIns="91425" wrap="square" tIns="45700">
            <a:normAutofit/>
          </a:bodyPr>
          <a:lstStyle>
            <a:lvl1pPr indent="-381000" lvl="0" marL="457200" marR="0" rtl="0" algn="l">
              <a:spcBef>
                <a:spcPts val="480"/>
              </a:spcBef>
              <a:spcAft>
                <a:spcPts val="0"/>
              </a:spcAft>
              <a:buClr>
                <a:schemeClr val="dk2"/>
              </a:buClr>
              <a:buSzPts val="2400"/>
              <a:buFont typeface="Noto Sans Symbols"/>
              <a:buChar char="▪"/>
              <a:defRPr b="0" i="0" sz="2400" u="none" cap="none" strike="noStrike">
                <a:solidFill>
                  <a:schemeClr val="dk2"/>
                </a:solidFill>
                <a:latin typeface="Arial"/>
                <a:ea typeface="Arial"/>
                <a:cs typeface="Arial"/>
                <a:sym typeface="Arial"/>
              </a:defRPr>
            </a:lvl1pPr>
            <a:lvl2pPr indent="-368300" lvl="1" marL="914400" marR="0" rtl="0" algn="l">
              <a:spcBef>
                <a:spcPts val="440"/>
              </a:spcBef>
              <a:spcAft>
                <a:spcPts val="0"/>
              </a:spcAft>
              <a:buClr>
                <a:schemeClr val="dk2"/>
              </a:buClr>
              <a:buSzPts val="2200"/>
              <a:buFont typeface="Noto Sans Symbols"/>
              <a:buChar char="▪"/>
              <a:defRPr b="0" i="0" sz="2200" u="none" cap="none" strike="noStrike">
                <a:solidFill>
                  <a:schemeClr val="dk2"/>
                </a:solidFill>
                <a:latin typeface="Arial"/>
                <a:ea typeface="Arial"/>
                <a:cs typeface="Arial"/>
                <a:sym typeface="Arial"/>
              </a:defRPr>
            </a:lvl2pPr>
            <a:lvl3pPr indent="-355600" lvl="2" marL="1371600" marR="0" rtl="0" algn="l">
              <a:spcBef>
                <a:spcPts val="400"/>
              </a:spcBef>
              <a:spcAft>
                <a:spcPts val="0"/>
              </a:spcAft>
              <a:buClr>
                <a:schemeClr val="dk2"/>
              </a:buClr>
              <a:buSzPts val="2000"/>
              <a:buFont typeface="Noto Sans Symbols"/>
              <a:buChar char="▪"/>
              <a:defRPr b="0" i="0" sz="2000" u="none" cap="none" strike="noStrike">
                <a:solidFill>
                  <a:schemeClr val="dk2"/>
                </a:solidFill>
                <a:latin typeface="Arial"/>
                <a:ea typeface="Arial"/>
                <a:cs typeface="Arial"/>
                <a:sym typeface="Arial"/>
              </a:defRPr>
            </a:lvl3pPr>
            <a:lvl4pPr indent="-342900" lvl="3" marL="1828800" marR="0" rtl="0" algn="l">
              <a:spcBef>
                <a:spcPts val="360"/>
              </a:spcBef>
              <a:spcAft>
                <a:spcPts val="0"/>
              </a:spcAft>
              <a:buClr>
                <a:schemeClr val="dk2"/>
              </a:buClr>
              <a:buSzPts val="1800"/>
              <a:buFont typeface="Noto Sans Symbols"/>
              <a:buChar char="▪"/>
              <a:defRPr b="0" i="0" sz="1800" u="none" cap="none" strike="noStrike">
                <a:solidFill>
                  <a:schemeClr val="dk2"/>
                </a:solidFill>
                <a:latin typeface="Arial"/>
                <a:ea typeface="Arial"/>
                <a:cs typeface="Arial"/>
                <a:sym typeface="Arial"/>
              </a:defRPr>
            </a:lvl4pPr>
            <a:lvl5pPr indent="-314325" lvl="4" marL="2286000" marR="0" rtl="0" algn="l">
              <a:spcBef>
                <a:spcPts val="270"/>
              </a:spcBef>
              <a:spcAft>
                <a:spcPts val="0"/>
              </a:spcAft>
              <a:buClr>
                <a:schemeClr val="dk1"/>
              </a:buClr>
              <a:buSzPts val="1350"/>
              <a:buFont typeface="Arial"/>
              <a:buChar char="»"/>
              <a:defRPr b="0" i="0" sz="1350" u="none" cap="none" strike="noStrike">
                <a:solidFill>
                  <a:schemeClr val="dk1"/>
                </a:solidFill>
                <a:latin typeface="Times New Roman"/>
                <a:ea typeface="Times New Roman"/>
                <a:cs typeface="Times New Roman"/>
                <a:sym typeface="Times New Roman"/>
              </a:defRPr>
            </a:lvl5pPr>
            <a:lvl6pPr indent="-314325" lvl="5" marL="2743200" marR="0" rtl="0" algn="l">
              <a:spcBef>
                <a:spcPts val="270"/>
              </a:spcBef>
              <a:spcAft>
                <a:spcPts val="0"/>
              </a:spcAft>
              <a:buClr>
                <a:schemeClr val="dk1"/>
              </a:buClr>
              <a:buSzPts val="1350"/>
              <a:buFont typeface="Arial"/>
              <a:buChar char="•"/>
              <a:defRPr b="0" i="0" sz="1350" u="none" cap="none" strike="noStrike">
                <a:solidFill>
                  <a:schemeClr val="dk1"/>
                </a:solidFill>
                <a:latin typeface="Times New Roman"/>
                <a:ea typeface="Times New Roman"/>
                <a:cs typeface="Times New Roman"/>
                <a:sym typeface="Times New Roman"/>
              </a:defRPr>
            </a:lvl6pPr>
            <a:lvl7pPr indent="-314325" lvl="6" marL="3200400" marR="0" rtl="0" algn="l">
              <a:spcBef>
                <a:spcPts val="270"/>
              </a:spcBef>
              <a:spcAft>
                <a:spcPts val="0"/>
              </a:spcAft>
              <a:buClr>
                <a:schemeClr val="dk1"/>
              </a:buClr>
              <a:buSzPts val="1350"/>
              <a:buFont typeface="Arial"/>
              <a:buChar char="•"/>
              <a:defRPr b="0" i="0" sz="1350" u="none" cap="none" strike="noStrike">
                <a:solidFill>
                  <a:schemeClr val="dk1"/>
                </a:solidFill>
                <a:latin typeface="Times New Roman"/>
                <a:ea typeface="Times New Roman"/>
                <a:cs typeface="Times New Roman"/>
                <a:sym typeface="Times New Roman"/>
              </a:defRPr>
            </a:lvl7pPr>
            <a:lvl8pPr indent="-314325" lvl="7" marL="3657600" marR="0" rtl="0" algn="l">
              <a:spcBef>
                <a:spcPts val="270"/>
              </a:spcBef>
              <a:spcAft>
                <a:spcPts val="0"/>
              </a:spcAft>
              <a:buClr>
                <a:schemeClr val="dk1"/>
              </a:buClr>
              <a:buSzPts val="1350"/>
              <a:buFont typeface="Arial"/>
              <a:buChar char="•"/>
              <a:defRPr b="0" i="0" sz="1350" u="none" cap="none" strike="noStrike">
                <a:solidFill>
                  <a:schemeClr val="dk1"/>
                </a:solidFill>
                <a:latin typeface="Times New Roman"/>
                <a:ea typeface="Times New Roman"/>
                <a:cs typeface="Times New Roman"/>
                <a:sym typeface="Times New Roman"/>
              </a:defRPr>
            </a:lvl8pPr>
            <a:lvl9pPr indent="-314325" lvl="8" marL="4114800" marR="0" rtl="0" algn="l">
              <a:spcBef>
                <a:spcPts val="270"/>
              </a:spcBef>
              <a:spcAft>
                <a:spcPts val="0"/>
              </a:spcAft>
              <a:buClr>
                <a:schemeClr val="dk1"/>
              </a:buClr>
              <a:buSzPts val="1350"/>
              <a:buFont typeface="Arial"/>
              <a:buChar char="•"/>
              <a:defRPr b="0" i="0" sz="1350" u="none" cap="none" strike="noStrike">
                <a:solidFill>
                  <a:schemeClr val="dk1"/>
                </a:solidFill>
                <a:latin typeface="Times New Roman"/>
                <a:ea typeface="Times New Roman"/>
                <a:cs typeface="Times New Roman"/>
                <a:sym typeface="Times New Roman"/>
              </a:defRPr>
            </a:lvl9pPr>
          </a:lstStyle>
          <a:p/>
        </p:txBody>
      </p:sp>
      <p:sp>
        <p:nvSpPr>
          <p:cNvPr id="87" name="Google Shape;87;p34"/>
          <p:cNvSpPr txBox="1"/>
          <p:nvPr>
            <p:ph idx="10" type="dt"/>
          </p:nvPr>
        </p:nvSpPr>
        <p:spPr>
          <a:xfrm>
            <a:off x="457201" y="4743452"/>
            <a:ext cx="2133600" cy="27384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89">
                <a:solidFill>
                  <a:srgbClr val="888888"/>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88" name="Google Shape;88;p34"/>
          <p:cNvSpPr txBox="1"/>
          <p:nvPr>
            <p:ph idx="12" type="sldNum"/>
          </p:nvPr>
        </p:nvSpPr>
        <p:spPr>
          <a:xfrm>
            <a:off x="6400801" y="4743452"/>
            <a:ext cx="2133600" cy="27384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989">
                <a:solidFill>
                  <a:srgbClr val="888888"/>
                </a:solidFill>
                <a:latin typeface="Times New Roman"/>
                <a:ea typeface="Times New Roman"/>
                <a:cs typeface="Times New Roman"/>
                <a:sym typeface="Times New Roman"/>
              </a:defRPr>
            </a:lvl1pPr>
            <a:lvl2pPr indent="0" lvl="1" marL="0" marR="0" rtl="0" algn="r">
              <a:spcBef>
                <a:spcPts val="0"/>
              </a:spcBef>
              <a:spcAft>
                <a:spcPts val="0"/>
              </a:spcAft>
              <a:buNone/>
              <a:defRPr sz="989">
                <a:solidFill>
                  <a:srgbClr val="888888"/>
                </a:solidFill>
                <a:latin typeface="Times New Roman"/>
                <a:ea typeface="Times New Roman"/>
                <a:cs typeface="Times New Roman"/>
                <a:sym typeface="Times New Roman"/>
              </a:defRPr>
            </a:lvl2pPr>
            <a:lvl3pPr indent="0" lvl="2" marL="0" marR="0" rtl="0" algn="r">
              <a:spcBef>
                <a:spcPts val="0"/>
              </a:spcBef>
              <a:spcAft>
                <a:spcPts val="0"/>
              </a:spcAft>
              <a:buNone/>
              <a:defRPr sz="989">
                <a:solidFill>
                  <a:srgbClr val="888888"/>
                </a:solidFill>
                <a:latin typeface="Times New Roman"/>
                <a:ea typeface="Times New Roman"/>
                <a:cs typeface="Times New Roman"/>
                <a:sym typeface="Times New Roman"/>
              </a:defRPr>
            </a:lvl3pPr>
            <a:lvl4pPr indent="0" lvl="3" marL="0" marR="0" rtl="0" algn="r">
              <a:spcBef>
                <a:spcPts val="0"/>
              </a:spcBef>
              <a:spcAft>
                <a:spcPts val="0"/>
              </a:spcAft>
              <a:buNone/>
              <a:defRPr sz="989">
                <a:solidFill>
                  <a:srgbClr val="888888"/>
                </a:solidFill>
                <a:latin typeface="Times New Roman"/>
                <a:ea typeface="Times New Roman"/>
                <a:cs typeface="Times New Roman"/>
                <a:sym typeface="Times New Roman"/>
              </a:defRPr>
            </a:lvl4pPr>
            <a:lvl5pPr indent="0" lvl="4" marL="0" marR="0" rtl="0" algn="r">
              <a:spcBef>
                <a:spcPts val="0"/>
              </a:spcBef>
              <a:spcAft>
                <a:spcPts val="0"/>
              </a:spcAft>
              <a:buNone/>
              <a:defRPr sz="989">
                <a:solidFill>
                  <a:srgbClr val="888888"/>
                </a:solidFill>
                <a:latin typeface="Times New Roman"/>
                <a:ea typeface="Times New Roman"/>
                <a:cs typeface="Times New Roman"/>
                <a:sym typeface="Times New Roman"/>
              </a:defRPr>
            </a:lvl5pPr>
            <a:lvl6pPr indent="0" lvl="5" marL="0" marR="0" rtl="0" algn="r">
              <a:spcBef>
                <a:spcPts val="0"/>
              </a:spcBef>
              <a:spcAft>
                <a:spcPts val="0"/>
              </a:spcAft>
              <a:buNone/>
              <a:defRPr sz="989">
                <a:solidFill>
                  <a:srgbClr val="888888"/>
                </a:solidFill>
                <a:latin typeface="Times New Roman"/>
                <a:ea typeface="Times New Roman"/>
                <a:cs typeface="Times New Roman"/>
                <a:sym typeface="Times New Roman"/>
              </a:defRPr>
            </a:lvl6pPr>
            <a:lvl7pPr indent="0" lvl="6" marL="0" marR="0" rtl="0" algn="r">
              <a:spcBef>
                <a:spcPts val="0"/>
              </a:spcBef>
              <a:spcAft>
                <a:spcPts val="0"/>
              </a:spcAft>
              <a:buNone/>
              <a:defRPr sz="989">
                <a:solidFill>
                  <a:srgbClr val="888888"/>
                </a:solidFill>
                <a:latin typeface="Times New Roman"/>
                <a:ea typeface="Times New Roman"/>
                <a:cs typeface="Times New Roman"/>
                <a:sym typeface="Times New Roman"/>
              </a:defRPr>
            </a:lvl7pPr>
            <a:lvl8pPr indent="0" lvl="7" marL="0" marR="0" rtl="0" algn="r">
              <a:spcBef>
                <a:spcPts val="0"/>
              </a:spcBef>
              <a:spcAft>
                <a:spcPts val="0"/>
              </a:spcAft>
              <a:buNone/>
              <a:defRPr sz="989">
                <a:solidFill>
                  <a:srgbClr val="888888"/>
                </a:solidFill>
                <a:latin typeface="Times New Roman"/>
                <a:ea typeface="Times New Roman"/>
                <a:cs typeface="Times New Roman"/>
                <a:sym typeface="Times New Roman"/>
              </a:defRPr>
            </a:lvl8pPr>
            <a:lvl9pPr indent="0" lvl="8" marL="0" marR="0" rtl="0" algn="r">
              <a:spcBef>
                <a:spcPts val="0"/>
              </a:spcBef>
              <a:spcAft>
                <a:spcPts val="0"/>
              </a:spcAft>
              <a:buNone/>
              <a:defRPr sz="989">
                <a:solidFill>
                  <a:srgbClr val="888888"/>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2"/>
    <p:sldLayoutId id="2147483662" r:id="rId3"/>
    <p:sldLayoutId id="2147483663" r:id="rId4"/>
    <p:sldLayoutId id="2147483664" r:id="rId5"/>
  </p:sldLayoutIdLst>
  <p:transition spd="slow">
    <p:push/>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5.jpg"/><Relationship Id="rId4" Type="http://schemas.openxmlformats.org/officeDocument/2006/relationships/image" Target="../media/image29.jpg"/><Relationship Id="rId5"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9.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1.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6.png"/><Relationship Id="rId4" Type="http://schemas.openxmlformats.org/officeDocument/2006/relationships/image" Target="../media/image24.png"/><Relationship Id="rId5"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3.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7.png"/><Relationship Id="rId4" Type="http://schemas.openxmlformats.org/officeDocument/2006/relationships/image" Target="../media/image29.jpg"/><Relationship Id="rId5"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1.jp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4.jp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7.jpg"/><Relationship Id="rId4" Type="http://schemas.openxmlformats.org/officeDocument/2006/relationships/image" Target="../media/image30.jpg"/><Relationship Id="rId11" Type="http://schemas.openxmlformats.org/officeDocument/2006/relationships/image" Target="../media/image42.jpg"/><Relationship Id="rId10" Type="http://schemas.openxmlformats.org/officeDocument/2006/relationships/image" Target="../media/image40.jpg"/><Relationship Id="rId12" Type="http://schemas.openxmlformats.org/officeDocument/2006/relationships/image" Target="../media/image3.png"/><Relationship Id="rId9" Type="http://schemas.openxmlformats.org/officeDocument/2006/relationships/image" Target="../media/image33.jpg"/><Relationship Id="rId5" Type="http://schemas.openxmlformats.org/officeDocument/2006/relationships/image" Target="../media/image44.jpg"/><Relationship Id="rId6" Type="http://schemas.openxmlformats.org/officeDocument/2006/relationships/image" Target="../media/image39.jpg"/><Relationship Id="rId7" Type="http://schemas.openxmlformats.org/officeDocument/2006/relationships/image" Target="../media/image36.jpg"/><Relationship Id="rId8" Type="http://schemas.openxmlformats.org/officeDocument/2006/relationships/image" Target="../media/image3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1.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3.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8.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2.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jpg"/><Relationship Id="rId4" Type="http://schemas.openxmlformats.org/officeDocument/2006/relationships/image" Target="../media/image13.png"/><Relationship Id="rId5" Type="http://schemas.openxmlformats.org/officeDocument/2006/relationships/image" Target="../media/image1.png"/><Relationship Id="rId6" Type="http://schemas.openxmlformats.org/officeDocument/2006/relationships/image" Target="../media/image6.png"/><Relationship Id="rId7"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8.jpg"/><Relationship Id="rId4" Type="http://schemas.openxmlformats.org/officeDocument/2006/relationships/image" Target="../media/image12.png"/><Relationship Id="rId5" Type="http://schemas.openxmlformats.org/officeDocument/2006/relationships/image" Target="../media/image10.png"/><Relationship Id="rId6"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g"/><Relationship Id="rId4" Type="http://schemas.openxmlformats.org/officeDocument/2006/relationships/image" Target="../media/image9.jpg"/><Relationship Id="rId5" Type="http://schemas.openxmlformats.org/officeDocument/2006/relationships/image" Target="../media/image32.jpg"/><Relationship Id="rId6"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jpg"/><Relationship Id="rId4" Type="http://schemas.openxmlformats.org/officeDocument/2006/relationships/image" Target="../media/image20.png"/><Relationship Id="rId5" Type="http://schemas.openxmlformats.org/officeDocument/2006/relationships/image" Target="../media/image17.png"/><Relationship Id="rId6"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
          <p:cNvSpPr txBox="1"/>
          <p:nvPr>
            <p:ph type="ctrTitle"/>
          </p:nvPr>
        </p:nvSpPr>
        <p:spPr>
          <a:xfrm>
            <a:off x="609600" y="1276350"/>
            <a:ext cx="7499074" cy="1626938"/>
          </a:xfrm>
          <a:prstGeom prst="rect">
            <a:avLst/>
          </a:prstGeom>
          <a:noFill/>
          <a:ln>
            <a:noFill/>
          </a:ln>
        </p:spPr>
        <p:txBody>
          <a:bodyPr anchorCtr="0" anchor="b" bIns="45700" lIns="91425" spcFirstLastPara="1" rIns="91425" wrap="square" tIns="45700">
            <a:normAutofit/>
          </a:bodyPr>
          <a:lstStyle/>
          <a:p>
            <a:pPr indent="0" lvl="0" marL="0" rtl="0" algn="ctr">
              <a:lnSpc>
                <a:spcPct val="97916"/>
              </a:lnSpc>
              <a:spcBef>
                <a:spcPts val="0"/>
              </a:spcBef>
              <a:spcAft>
                <a:spcPts val="0"/>
              </a:spcAft>
              <a:buClr>
                <a:schemeClr val="accent1"/>
              </a:buClr>
              <a:buSzPts val="3600"/>
              <a:buFont typeface="Calibri"/>
              <a:buNone/>
            </a:pPr>
            <a:r>
              <a:rPr b="1" lang="en-US" sz="3600">
                <a:solidFill>
                  <a:schemeClr val="accent1"/>
                </a:solidFill>
                <a:latin typeface="Calibri"/>
                <a:ea typeface="Calibri"/>
                <a:cs typeface="Calibri"/>
                <a:sym typeface="Calibri"/>
              </a:rPr>
              <a:t>IC3 GS6 SPARK - LEVEL 3</a:t>
            </a:r>
            <a:br>
              <a:rPr b="1" lang="en-US" sz="3600">
                <a:solidFill>
                  <a:schemeClr val="accent1"/>
                </a:solidFill>
                <a:latin typeface="Calibri"/>
                <a:ea typeface="Calibri"/>
                <a:cs typeface="Calibri"/>
                <a:sym typeface="Calibri"/>
              </a:rPr>
            </a:br>
            <a:r>
              <a:rPr b="1" lang="en-US" sz="3600">
                <a:solidFill>
                  <a:schemeClr val="accent1"/>
                </a:solidFill>
                <a:latin typeface="Calibri"/>
                <a:ea typeface="Calibri"/>
                <a:cs typeface="Calibri"/>
                <a:sym typeface="Calibri"/>
              </a:rPr>
              <a:t>Chủ đề 5:</a:t>
            </a:r>
            <a:br>
              <a:rPr b="1" lang="en-US" sz="3600">
                <a:solidFill>
                  <a:schemeClr val="accent1"/>
                </a:solidFill>
                <a:latin typeface="Calibri"/>
                <a:ea typeface="Calibri"/>
                <a:cs typeface="Calibri"/>
                <a:sym typeface="Calibri"/>
              </a:rPr>
            </a:br>
            <a:r>
              <a:rPr lang="en-US" sz="3200">
                <a:solidFill>
                  <a:schemeClr val="accent1"/>
                </a:solidFill>
                <a:latin typeface="Calibri"/>
                <a:ea typeface="Calibri"/>
                <a:cs typeface="Calibri"/>
                <a:sym typeface="Calibri"/>
              </a:rPr>
              <a:t>GIAO TIẾP KĨ THUẬT SỐ</a:t>
            </a:r>
            <a:endParaRPr sz="3200">
              <a:solidFill>
                <a:schemeClr val="accent1"/>
              </a:solidFill>
              <a:latin typeface="Calibri"/>
              <a:ea typeface="Calibri"/>
              <a:cs typeface="Calibri"/>
              <a:sym typeface="Calibri"/>
            </a:endParaRPr>
          </a:p>
        </p:txBody>
      </p:sp>
      <p:pic>
        <p:nvPicPr>
          <p:cNvPr id="115" name="Google Shape;115;p1"/>
          <p:cNvPicPr preferRelativeResize="0"/>
          <p:nvPr/>
        </p:nvPicPr>
        <p:blipFill rotWithShape="1">
          <a:blip r:embed="rId3">
            <a:alphaModFix/>
          </a:blip>
          <a:srcRect b="0" l="0" r="0" t="0"/>
          <a:stretch/>
        </p:blipFill>
        <p:spPr>
          <a:xfrm>
            <a:off x="3139937" y="3073978"/>
            <a:ext cx="2438400" cy="1828800"/>
          </a:xfrm>
          <a:prstGeom prst="rect">
            <a:avLst/>
          </a:prstGeom>
          <a:noFill/>
          <a:ln>
            <a:noFill/>
          </a:ln>
        </p:spPr>
      </p:pic>
      <p:pic>
        <p:nvPicPr>
          <p:cNvPr id="116" name="Google Shape;116;p1"/>
          <p:cNvPicPr preferRelativeResize="0"/>
          <p:nvPr/>
        </p:nvPicPr>
        <p:blipFill rotWithShape="1">
          <a:blip r:embed="rId4">
            <a:alphaModFix/>
          </a:blip>
          <a:srcRect b="0" l="0" r="0" t="0"/>
          <a:stretch/>
        </p:blipFill>
        <p:spPr>
          <a:xfrm>
            <a:off x="152400" y="191260"/>
            <a:ext cx="5327915" cy="108509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10"/>
          <p:cNvSpPr txBox="1"/>
          <p:nvPr>
            <p:ph type="title"/>
          </p:nvPr>
        </p:nvSpPr>
        <p:spPr>
          <a:xfrm>
            <a:off x="217422" y="1096966"/>
            <a:ext cx="1979240" cy="59406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000"/>
              <a:buFont typeface="Arial"/>
              <a:buNone/>
            </a:pPr>
            <a:r>
              <a:rPr lang="en-US" sz="2000">
                <a:latin typeface="Arial"/>
                <a:ea typeface="Arial"/>
                <a:cs typeface="Arial"/>
                <a:sym typeface="Arial"/>
              </a:rPr>
              <a:t>a. Kĩ năng nói</a:t>
            </a:r>
            <a:endParaRPr sz="2000"/>
          </a:p>
        </p:txBody>
      </p:sp>
      <p:sp>
        <p:nvSpPr>
          <p:cNvPr id="280" name="Google Shape;280;p10"/>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10/10/2024</a:t>
            </a:r>
            <a:endParaRPr/>
          </a:p>
        </p:txBody>
      </p:sp>
      <p:sp>
        <p:nvSpPr>
          <p:cNvPr id="281" name="Google Shape;281;p10"/>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82" name="Google Shape;282;p10"/>
          <p:cNvSpPr/>
          <p:nvPr/>
        </p:nvSpPr>
        <p:spPr>
          <a:xfrm>
            <a:off x="671943" y="-5003800"/>
            <a:ext cx="9144000" cy="4572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83" name="Google Shape;283;p10"/>
          <p:cNvSpPr/>
          <p:nvPr/>
        </p:nvSpPr>
        <p:spPr>
          <a:xfrm>
            <a:off x="671943" y="-4521200"/>
            <a:ext cx="9144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300"/>
              <a:buFont typeface="Arial"/>
              <a:buNone/>
            </a:pPr>
            <a:r>
              <a:rPr b="0" i="0" lang="en-US" sz="1300" u="none" cap="none" strike="noStrike">
                <a:solidFill>
                  <a:schemeClr val="dk1"/>
                </a:solidFill>
                <a:latin typeface="Arial"/>
                <a:ea typeface="Arial"/>
                <a:cs typeface="Arial"/>
                <a:sym typeface="Arial"/>
              </a:rPr>
              <a:t>  </a:t>
            </a: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84" name="Google Shape;284;p10"/>
          <p:cNvSpPr/>
          <p:nvPr/>
        </p:nvSpPr>
        <p:spPr>
          <a:xfrm>
            <a:off x="671943" y="-4521200"/>
            <a:ext cx="9144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br>
              <a:rPr b="0" i="0" lang="en-US"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85" name="Google Shape;285;p10"/>
          <p:cNvSpPr/>
          <p:nvPr/>
        </p:nvSpPr>
        <p:spPr>
          <a:xfrm>
            <a:off x="671943" y="-4521200"/>
            <a:ext cx="9144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286" name="Google Shape;286;p10"/>
          <p:cNvGrpSpPr/>
          <p:nvPr/>
        </p:nvGrpSpPr>
        <p:grpSpPr>
          <a:xfrm>
            <a:off x="2209800" y="1125689"/>
            <a:ext cx="6819901" cy="4017811"/>
            <a:chOff x="71537" y="0"/>
            <a:chExt cx="4895802" cy="2864405"/>
          </a:xfrm>
        </p:grpSpPr>
        <p:grpSp>
          <p:nvGrpSpPr>
            <p:cNvPr id="287" name="Google Shape;287;p10"/>
            <p:cNvGrpSpPr/>
            <p:nvPr/>
          </p:nvGrpSpPr>
          <p:grpSpPr>
            <a:xfrm>
              <a:off x="75062" y="0"/>
              <a:ext cx="4892277" cy="2864405"/>
              <a:chOff x="-576129" y="0"/>
              <a:chExt cx="7238125" cy="5730607"/>
            </a:xfrm>
          </p:grpSpPr>
          <p:pic>
            <p:nvPicPr>
              <p:cNvPr id="288" name="Google Shape;288;p10"/>
              <p:cNvPicPr preferRelativeResize="0"/>
              <p:nvPr/>
            </p:nvPicPr>
            <p:blipFill rotWithShape="1">
              <a:blip r:embed="rId3">
                <a:alphaModFix/>
              </a:blip>
              <a:srcRect b="43021" l="0" r="0" t="23237"/>
              <a:stretch/>
            </p:blipFill>
            <p:spPr>
              <a:xfrm>
                <a:off x="-121853" y="3508268"/>
                <a:ext cx="5865813" cy="2222339"/>
              </a:xfrm>
              <a:prstGeom prst="rect">
                <a:avLst/>
              </a:prstGeom>
              <a:noFill/>
              <a:ln>
                <a:noFill/>
              </a:ln>
            </p:spPr>
          </p:pic>
          <p:pic>
            <p:nvPicPr>
              <p:cNvPr id="289" name="Google Shape;289;p10"/>
              <p:cNvPicPr preferRelativeResize="0"/>
              <p:nvPr/>
            </p:nvPicPr>
            <p:blipFill rotWithShape="1">
              <a:blip r:embed="rId4">
                <a:alphaModFix/>
              </a:blip>
              <a:srcRect b="2327" l="1374" r="27671" t="52546"/>
              <a:stretch/>
            </p:blipFill>
            <p:spPr>
              <a:xfrm>
                <a:off x="-576129" y="0"/>
                <a:ext cx="7238125" cy="3508574"/>
              </a:xfrm>
              <a:prstGeom prst="rect">
                <a:avLst/>
              </a:prstGeom>
              <a:noFill/>
              <a:ln>
                <a:noFill/>
              </a:ln>
            </p:spPr>
          </p:pic>
        </p:grpSp>
        <p:sp>
          <p:nvSpPr>
            <p:cNvPr id="290" name="Google Shape;290;p10"/>
            <p:cNvSpPr txBox="1"/>
            <p:nvPr/>
          </p:nvSpPr>
          <p:spPr>
            <a:xfrm>
              <a:off x="71537" y="63994"/>
              <a:ext cx="4704346" cy="1628487"/>
            </a:xfrm>
            <a:prstGeom prst="rect">
              <a:avLst/>
            </a:prstGeom>
            <a:noFill/>
            <a:ln>
              <a:noFill/>
            </a:ln>
          </p:spPr>
          <p:txBody>
            <a:bodyPr anchorCtr="0" anchor="t" bIns="45700" lIns="91425" spcFirstLastPara="1" rIns="91425" wrap="square" tIns="45700">
              <a:noAutofit/>
            </a:bodyPr>
            <a:lstStyle/>
            <a:p>
              <a:pPr indent="-285750" lvl="0" marL="514350" marR="0" rtl="0" algn="just">
                <a:lnSpc>
                  <a:spcPct val="150000"/>
                </a:lnSpc>
                <a:spcBef>
                  <a:spcPts val="0"/>
                </a:spcBef>
                <a:spcAft>
                  <a:spcPts val="0"/>
                </a:spcAft>
                <a:buClr>
                  <a:srgbClr val="000000"/>
                </a:buClr>
                <a:buSzPts val="1500"/>
                <a:buFont typeface="Noto Sans Symbols"/>
                <a:buChar char="❑"/>
              </a:pPr>
              <a:r>
                <a:rPr lang="en-US" sz="1500">
                  <a:solidFill>
                    <a:srgbClr val="000000"/>
                  </a:solidFill>
                  <a:latin typeface="Arial"/>
                  <a:ea typeface="Arial"/>
                  <a:cs typeface="Arial"/>
                  <a:sym typeface="Arial"/>
                </a:rPr>
                <a:t>Nói rõ ràng và tự tin để mọi người hiểu thông tin em muốn chia sẻ; </a:t>
              </a:r>
              <a:endParaRPr sz="1500">
                <a:solidFill>
                  <a:srgbClr val="000000"/>
                </a:solidFill>
                <a:latin typeface="Arial"/>
                <a:ea typeface="Arial"/>
                <a:cs typeface="Arial"/>
                <a:sym typeface="Arial"/>
              </a:endParaRPr>
            </a:p>
            <a:p>
              <a:pPr indent="-285750" lvl="0" marL="514350" marR="0" rtl="0" algn="just">
                <a:lnSpc>
                  <a:spcPct val="150000"/>
                </a:lnSpc>
                <a:spcBef>
                  <a:spcPts val="0"/>
                </a:spcBef>
                <a:spcAft>
                  <a:spcPts val="0"/>
                </a:spcAft>
                <a:buClr>
                  <a:srgbClr val="000000"/>
                </a:buClr>
                <a:buSzPts val="1500"/>
                <a:buFont typeface="Noto Sans Symbols"/>
                <a:buChar char="❑"/>
              </a:pPr>
              <a:r>
                <a:rPr lang="en-US" sz="1500">
                  <a:solidFill>
                    <a:srgbClr val="000000"/>
                  </a:solidFill>
                  <a:latin typeface="Arial"/>
                  <a:ea typeface="Arial"/>
                  <a:cs typeface="Arial"/>
                  <a:sym typeface="Arial"/>
                </a:rPr>
                <a:t>Hãy chờ đến khi người khác nói xong rồi mới phát biểu hoặc trả lời;</a:t>
              </a:r>
              <a:endParaRPr sz="1500">
                <a:solidFill>
                  <a:srgbClr val="000000"/>
                </a:solidFill>
                <a:latin typeface="Arial"/>
                <a:ea typeface="Arial"/>
                <a:cs typeface="Arial"/>
                <a:sym typeface="Arial"/>
              </a:endParaRPr>
            </a:p>
            <a:p>
              <a:pPr indent="-285750" lvl="0" marL="514350" marR="0" rtl="0" algn="just">
                <a:lnSpc>
                  <a:spcPct val="150000"/>
                </a:lnSpc>
                <a:spcBef>
                  <a:spcPts val="0"/>
                </a:spcBef>
                <a:spcAft>
                  <a:spcPts val="0"/>
                </a:spcAft>
                <a:buClr>
                  <a:srgbClr val="000000"/>
                </a:buClr>
                <a:buSzPts val="1500"/>
                <a:buFont typeface="Noto Sans Symbols"/>
                <a:buChar char="❑"/>
              </a:pPr>
              <a:r>
                <a:rPr lang="en-US" sz="1500">
                  <a:solidFill>
                    <a:srgbClr val="000000"/>
                  </a:solidFill>
                  <a:latin typeface="Arial"/>
                  <a:ea typeface="Arial"/>
                  <a:cs typeface="Arial"/>
                  <a:sym typeface="Arial"/>
                </a:rPr>
                <a:t>Sử dụng từ ngữ lịch sự, không nên dùng từ ngữ làm người khác hiểu nhầm;</a:t>
              </a:r>
              <a:endParaRPr sz="1500">
                <a:solidFill>
                  <a:srgbClr val="000000"/>
                </a:solidFill>
                <a:latin typeface="Arial"/>
                <a:ea typeface="Arial"/>
                <a:cs typeface="Arial"/>
                <a:sym typeface="Arial"/>
              </a:endParaRPr>
            </a:p>
            <a:p>
              <a:pPr indent="-285750" lvl="0" marL="514350" marR="0" rtl="0" algn="just">
                <a:lnSpc>
                  <a:spcPct val="150000"/>
                </a:lnSpc>
                <a:spcBef>
                  <a:spcPts val="0"/>
                </a:spcBef>
                <a:spcAft>
                  <a:spcPts val="0"/>
                </a:spcAft>
                <a:buClr>
                  <a:srgbClr val="000000"/>
                </a:buClr>
                <a:buSzPts val="1500"/>
                <a:buFont typeface="Noto Sans Symbols"/>
                <a:buChar char="❑"/>
              </a:pPr>
              <a:r>
                <a:rPr lang="en-US" sz="1500">
                  <a:solidFill>
                    <a:srgbClr val="000000"/>
                  </a:solidFill>
                  <a:latin typeface="Arial"/>
                  <a:ea typeface="Arial"/>
                  <a:cs typeface="Arial"/>
                  <a:sym typeface="Arial"/>
                </a:rPr>
                <a:t>Khi nói chuyện qua Video, nhìn vào Camera để mọi người có thể thấy em và cảm thấy như đang nói chuyện trực tiếp.</a:t>
              </a:r>
              <a:endParaRPr sz="1500">
                <a:solidFill>
                  <a:srgbClr val="000000"/>
                </a:solidFill>
                <a:latin typeface="Arial"/>
                <a:ea typeface="Arial"/>
                <a:cs typeface="Arial"/>
                <a:sym typeface="Arial"/>
              </a:endParaRPr>
            </a:p>
          </p:txBody>
        </p:sp>
      </p:grpSp>
      <p:sp>
        <p:nvSpPr>
          <p:cNvPr id="291" name="Google Shape;291;p10"/>
          <p:cNvSpPr txBox="1"/>
          <p:nvPr/>
        </p:nvSpPr>
        <p:spPr>
          <a:xfrm>
            <a:off x="1968323" y="162976"/>
            <a:ext cx="6551240" cy="594066"/>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SzPts val="1800"/>
              <a:buFont typeface="Arial"/>
              <a:buNone/>
            </a:pPr>
            <a:r>
              <a:rPr b="1" lang="en-US" sz="1800">
                <a:solidFill>
                  <a:schemeClr val="dk2"/>
                </a:solidFill>
                <a:latin typeface="Arial"/>
                <a:ea typeface="Arial"/>
                <a:cs typeface="Arial"/>
                <a:sym typeface="Arial"/>
              </a:rPr>
              <a:t>3. SỬ DỤNG KĨ NĂNG GIAO TIẾP KĨ THUẬT SỐ PHÙ HỢP</a:t>
            </a:r>
            <a:endParaRPr b="1" sz="1800">
              <a:solidFill>
                <a:schemeClr val="dk2"/>
              </a:solidFill>
              <a:latin typeface="Calibri"/>
              <a:ea typeface="Calibri"/>
              <a:cs typeface="Calibri"/>
              <a:sym typeface="Calibri"/>
            </a:endParaRPr>
          </a:p>
        </p:txBody>
      </p:sp>
      <p:pic>
        <p:nvPicPr>
          <p:cNvPr id="292" name="Google Shape;292;p10"/>
          <p:cNvPicPr preferRelativeResize="0"/>
          <p:nvPr/>
        </p:nvPicPr>
        <p:blipFill rotWithShape="1">
          <a:blip r:embed="rId5">
            <a:alphaModFix/>
          </a:blip>
          <a:srcRect b="0" l="0" r="0" t="0"/>
          <a:stretch/>
        </p:blipFill>
        <p:spPr>
          <a:xfrm>
            <a:off x="18393" y="-28575"/>
            <a:ext cx="1238250" cy="1238250"/>
          </a:xfrm>
          <a:prstGeom prst="rect">
            <a:avLst/>
          </a:prstGeom>
          <a:noFill/>
          <a:ln>
            <a:noFill/>
          </a:ln>
        </p:spPr>
      </p:pic>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11"/>
          <p:cNvSpPr txBox="1"/>
          <p:nvPr>
            <p:ph type="title"/>
          </p:nvPr>
        </p:nvSpPr>
        <p:spPr>
          <a:xfrm>
            <a:off x="838200" y="1006634"/>
            <a:ext cx="2053672" cy="59406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000"/>
              <a:buFont typeface="Arial"/>
              <a:buNone/>
            </a:pPr>
            <a:r>
              <a:rPr lang="en-US" sz="2000">
                <a:latin typeface="Arial"/>
                <a:ea typeface="Arial"/>
                <a:cs typeface="Arial"/>
                <a:sym typeface="Arial"/>
              </a:rPr>
              <a:t>b. Kĩ năng viết</a:t>
            </a:r>
            <a:endParaRPr sz="2000"/>
          </a:p>
        </p:txBody>
      </p:sp>
      <p:sp>
        <p:nvSpPr>
          <p:cNvPr id="298" name="Google Shape;298;p11"/>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10/10/2024</a:t>
            </a:r>
            <a:endParaRPr/>
          </a:p>
        </p:txBody>
      </p:sp>
      <p:sp>
        <p:nvSpPr>
          <p:cNvPr id="299" name="Google Shape;299;p11"/>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00" name="Google Shape;300;p11"/>
          <p:cNvSpPr/>
          <p:nvPr/>
        </p:nvSpPr>
        <p:spPr>
          <a:xfrm>
            <a:off x="671943" y="-5003800"/>
            <a:ext cx="9144000" cy="4572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01" name="Google Shape;301;p11"/>
          <p:cNvSpPr/>
          <p:nvPr/>
        </p:nvSpPr>
        <p:spPr>
          <a:xfrm>
            <a:off x="671943" y="-4521200"/>
            <a:ext cx="9144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300"/>
              <a:buFont typeface="Arial"/>
              <a:buNone/>
            </a:pPr>
            <a:r>
              <a:rPr b="0" i="0" lang="en-US" sz="1300" u="none" cap="none" strike="noStrike">
                <a:solidFill>
                  <a:schemeClr val="dk1"/>
                </a:solidFill>
                <a:latin typeface="Arial"/>
                <a:ea typeface="Arial"/>
                <a:cs typeface="Arial"/>
                <a:sym typeface="Arial"/>
              </a:rPr>
              <a:t>  </a:t>
            </a: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2" name="Google Shape;302;p11"/>
          <p:cNvSpPr/>
          <p:nvPr/>
        </p:nvSpPr>
        <p:spPr>
          <a:xfrm>
            <a:off x="671943" y="-4521200"/>
            <a:ext cx="9144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br>
              <a:rPr b="0" i="0" lang="en-US"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3" name="Google Shape;303;p11"/>
          <p:cNvSpPr/>
          <p:nvPr/>
        </p:nvSpPr>
        <p:spPr>
          <a:xfrm>
            <a:off x="671943" y="-4521200"/>
            <a:ext cx="9144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aphicFrame>
        <p:nvGraphicFramePr>
          <p:cNvPr id="304" name="Google Shape;304;p11"/>
          <p:cNvGraphicFramePr/>
          <p:nvPr/>
        </p:nvGraphicFramePr>
        <p:xfrm>
          <a:off x="3284584" y="869578"/>
          <a:ext cx="3000000" cy="3000000"/>
        </p:xfrm>
        <a:graphic>
          <a:graphicData uri="http://schemas.openxmlformats.org/drawingml/2006/table">
            <a:tbl>
              <a:tblPr>
                <a:noFill/>
                <a:tableStyleId>{CFE90B1A-0927-44FA-B40D-587A3283D5CD}</a:tableStyleId>
              </a:tblPr>
              <a:tblGrid>
                <a:gridCol w="5528925"/>
              </a:tblGrid>
              <a:tr h="251725">
                <a:tc>
                  <a:txBody>
                    <a:bodyPr/>
                    <a:lstStyle/>
                    <a:p>
                      <a:pPr indent="-342900" lvl="0" marL="342900" marR="0" rtl="0" algn="l">
                        <a:lnSpc>
                          <a:spcPct val="107000"/>
                        </a:lnSpc>
                        <a:spcBef>
                          <a:spcPts val="0"/>
                        </a:spcBef>
                        <a:spcAft>
                          <a:spcPts val="0"/>
                        </a:spcAft>
                        <a:buClr>
                          <a:srgbClr val="FF0000"/>
                        </a:buClr>
                        <a:buSzPts val="1300"/>
                        <a:buFont typeface="Noto Sans Symbols"/>
                        <a:buChar char="🖳"/>
                      </a:pPr>
                      <a:r>
                        <a:rPr lang="en-US" sz="1600" u="none" cap="none" strike="noStrike">
                          <a:solidFill>
                            <a:srgbClr val="000000"/>
                          </a:solidFill>
                          <a:highlight>
                            <a:srgbClr val="FBE4D5"/>
                          </a:highlight>
                          <a:latin typeface="Arial"/>
                          <a:ea typeface="Arial"/>
                          <a:cs typeface="Arial"/>
                          <a:sym typeface="Arial"/>
                        </a:rPr>
                        <a:t>Hạn chế sử dụng từ viết tắt.</a:t>
                      </a:r>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BE4D5"/>
                    </a:solidFill>
                  </a:tcPr>
                </a:tc>
              </a:tr>
              <a:tr h="523200">
                <a:tc>
                  <a:txBody>
                    <a:bodyPr/>
                    <a:lstStyle/>
                    <a:p>
                      <a:pPr indent="-342900" lvl="0" marL="342900" marR="0" rtl="0" algn="l">
                        <a:lnSpc>
                          <a:spcPct val="107000"/>
                        </a:lnSpc>
                        <a:spcBef>
                          <a:spcPts val="0"/>
                        </a:spcBef>
                        <a:spcAft>
                          <a:spcPts val="0"/>
                        </a:spcAft>
                        <a:buClr>
                          <a:srgbClr val="FF0000"/>
                        </a:buClr>
                        <a:buSzPts val="1300"/>
                        <a:buFont typeface="Noto Sans Symbols"/>
                        <a:buChar char="🖳"/>
                      </a:pPr>
                      <a:r>
                        <a:rPr lang="en-US" sz="1600" u="none" cap="none" strike="noStrike">
                          <a:solidFill>
                            <a:srgbClr val="000000"/>
                          </a:solidFill>
                          <a:highlight>
                            <a:srgbClr val="FFF2CC"/>
                          </a:highlight>
                          <a:latin typeface="Arial"/>
                          <a:ea typeface="Arial"/>
                          <a:cs typeface="Arial"/>
                          <a:sym typeface="Arial"/>
                        </a:rPr>
                        <a:t>Không sử dụng tất cả các từ đều là in hoa trong Email và trong tin nhắn.</a:t>
                      </a:r>
                      <a:endParaRPr sz="1600" u="none" cap="none" strike="noStrike">
                        <a:highlight>
                          <a:srgbClr val="FFF2CC"/>
                        </a:highlight>
                        <a:latin typeface="Arial"/>
                        <a:ea typeface="Arial"/>
                        <a:cs typeface="Arial"/>
                        <a:sym typeface="Aria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2CC"/>
                    </a:solidFill>
                  </a:tcPr>
                </a:tc>
              </a:tr>
              <a:tr h="2833000">
                <a:tc>
                  <a:txBody>
                    <a:bodyPr/>
                    <a:lstStyle/>
                    <a:p>
                      <a:pPr indent="-342900" lvl="0" marL="342900" marR="0" rtl="0" algn="l">
                        <a:lnSpc>
                          <a:spcPct val="100000"/>
                        </a:lnSpc>
                        <a:spcBef>
                          <a:spcPts val="0"/>
                        </a:spcBef>
                        <a:spcAft>
                          <a:spcPts val="0"/>
                        </a:spcAft>
                        <a:buClr>
                          <a:srgbClr val="FF0000"/>
                        </a:buClr>
                        <a:buSzPts val="1300"/>
                        <a:buFont typeface="Noto Sans Symbols"/>
                        <a:buChar char="🖳"/>
                      </a:pPr>
                      <a:r>
                        <a:rPr lang="en-US" sz="1600" u="none" cap="none" strike="noStrike">
                          <a:solidFill>
                            <a:srgbClr val="000000"/>
                          </a:solidFill>
                          <a:highlight>
                            <a:srgbClr val="E2EFD9"/>
                          </a:highlight>
                          <a:latin typeface="Arial"/>
                          <a:ea typeface="Arial"/>
                          <a:cs typeface="Arial"/>
                          <a:sym typeface="Arial"/>
                        </a:rPr>
                        <a:t>Tuân thủ nguyên tắc sử dụng biểu tượng cảm xúc (Emoji):</a:t>
                      </a:r>
                      <a:endParaRPr sz="1600" u="none" cap="none" strike="noStrike">
                        <a:highlight>
                          <a:srgbClr val="E2EFD9"/>
                        </a:highlight>
                        <a:latin typeface="Arial"/>
                        <a:ea typeface="Arial"/>
                        <a:cs typeface="Arial"/>
                        <a:sym typeface="Arial"/>
                      </a:endParaRPr>
                    </a:p>
                    <a:p>
                      <a:pPr indent="-207962" lvl="1" marL="339725" marR="0" rtl="0" algn="l">
                        <a:lnSpc>
                          <a:spcPct val="100000"/>
                        </a:lnSpc>
                        <a:spcBef>
                          <a:spcPts val="2000"/>
                        </a:spcBef>
                        <a:spcAft>
                          <a:spcPts val="0"/>
                        </a:spcAft>
                        <a:buClr>
                          <a:srgbClr val="0070C0"/>
                        </a:buClr>
                        <a:buSzPts val="1300"/>
                        <a:buFont typeface="Noto Sans Symbols"/>
                        <a:buChar char="☺"/>
                      </a:pPr>
                      <a:r>
                        <a:rPr lang="en-US" sz="1600" u="none" cap="none" strike="noStrike">
                          <a:solidFill>
                            <a:srgbClr val="000000"/>
                          </a:solidFill>
                          <a:highlight>
                            <a:srgbClr val="E2EFD9"/>
                          </a:highlight>
                          <a:latin typeface="Arial"/>
                          <a:ea typeface="Arial"/>
                          <a:cs typeface="Arial"/>
                          <a:sym typeface="Arial"/>
                        </a:rPr>
                        <a:t>Chọn Emoji phù hợp để có thể diễn đạt đúng cảm xúc;</a:t>
                      </a:r>
                      <a:endParaRPr sz="1600" u="none" cap="none" strike="noStrike">
                        <a:highlight>
                          <a:srgbClr val="E2EFD9"/>
                        </a:highlight>
                        <a:latin typeface="Arial"/>
                        <a:ea typeface="Arial"/>
                        <a:cs typeface="Arial"/>
                        <a:sym typeface="Arial"/>
                      </a:endParaRPr>
                    </a:p>
                    <a:p>
                      <a:pPr indent="-207962" lvl="1" marL="339725" marR="0" rtl="0" algn="l">
                        <a:lnSpc>
                          <a:spcPct val="100000"/>
                        </a:lnSpc>
                        <a:spcBef>
                          <a:spcPts val="2000"/>
                        </a:spcBef>
                        <a:spcAft>
                          <a:spcPts val="0"/>
                        </a:spcAft>
                        <a:buClr>
                          <a:srgbClr val="0070C0"/>
                        </a:buClr>
                        <a:buSzPts val="1300"/>
                        <a:buFont typeface="Noto Sans Symbols"/>
                        <a:buChar char="☺"/>
                      </a:pPr>
                      <a:r>
                        <a:rPr lang="en-US" sz="1600" u="none" cap="none" strike="noStrike">
                          <a:solidFill>
                            <a:srgbClr val="000000"/>
                          </a:solidFill>
                          <a:highlight>
                            <a:srgbClr val="E2EFD9"/>
                          </a:highlight>
                          <a:latin typeface="Arial"/>
                          <a:ea typeface="Arial"/>
                          <a:cs typeface="Arial"/>
                          <a:sym typeface="Arial"/>
                        </a:rPr>
                        <a:t>Không nên sử dụng quá nhiều Emoji trong một tin nhắn;</a:t>
                      </a:r>
                      <a:endParaRPr sz="1600" u="none" cap="none" strike="noStrike">
                        <a:highlight>
                          <a:srgbClr val="E2EFD9"/>
                        </a:highlight>
                        <a:latin typeface="Arial"/>
                        <a:ea typeface="Arial"/>
                        <a:cs typeface="Arial"/>
                        <a:sym typeface="Arial"/>
                      </a:endParaRPr>
                    </a:p>
                    <a:p>
                      <a:pPr indent="-207962" lvl="1" marL="339725" marR="0" rtl="0" algn="l">
                        <a:lnSpc>
                          <a:spcPct val="100000"/>
                        </a:lnSpc>
                        <a:spcBef>
                          <a:spcPts val="2000"/>
                        </a:spcBef>
                        <a:spcAft>
                          <a:spcPts val="0"/>
                        </a:spcAft>
                        <a:buClr>
                          <a:srgbClr val="0070C0"/>
                        </a:buClr>
                        <a:buSzPts val="1300"/>
                        <a:buFont typeface="Noto Sans Symbols"/>
                        <a:buChar char="☺"/>
                      </a:pPr>
                      <a:r>
                        <a:rPr lang="en-US" sz="1600" u="none" cap="none" strike="noStrike">
                          <a:solidFill>
                            <a:srgbClr val="000000"/>
                          </a:solidFill>
                          <a:highlight>
                            <a:srgbClr val="E2EFD9"/>
                          </a:highlight>
                          <a:latin typeface="Arial"/>
                          <a:ea typeface="Arial"/>
                          <a:cs typeface="Arial"/>
                          <a:sym typeface="Arial"/>
                        </a:rPr>
                        <a:t>Emoji có nhiều ý nghĩa khác nhau, em hãy chắc chắn hiểu ý nghĩa trước khi sử dụng;</a:t>
                      </a:r>
                      <a:endParaRPr sz="1600" u="none" cap="none" strike="noStrike">
                        <a:highlight>
                          <a:srgbClr val="E2EFD9"/>
                        </a:highlight>
                        <a:latin typeface="Arial"/>
                        <a:ea typeface="Arial"/>
                        <a:cs typeface="Arial"/>
                        <a:sym typeface="Arial"/>
                      </a:endParaRPr>
                    </a:p>
                    <a:p>
                      <a:pPr indent="-207962" lvl="1" marL="339725" marR="0" rtl="0" algn="l">
                        <a:lnSpc>
                          <a:spcPct val="100000"/>
                        </a:lnSpc>
                        <a:spcBef>
                          <a:spcPts val="2000"/>
                        </a:spcBef>
                        <a:spcAft>
                          <a:spcPts val="0"/>
                        </a:spcAft>
                        <a:buClr>
                          <a:srgbClr val="0070C0"/>
                        </a:buClr>
                        <a:buSzPts val="1300"/>
                        <a:buFont typeface="Noto Sans Symbols"/>
                        <a:buChar char="☺"/>
                      </a:pPr>
                      <a:r>
                        <a:rPr lang="en-US" sz="1600" u="none" cap="none" strike="noStrike">
                          <a:solidFill>
                            <a:srgbClr val="000000"/>
                          </a:solidFill>
                          <a:highlight>
                            <a:srgbClr val="E2EFD9"/>
                          </a:highlight>
                          <a:latin typeface="Arial"/>
                          <a:ea typeface="Arial"/>
                          <a:cs typeface="Arial"/>
                          <a:sym typeface="Arial"/>
                        </a:rPr>
                        <a:t>Trước khi gửi tin nhắn chứa Emoji, hãy xem xét người nhận và ngữ cảnh để tránh hiểu lầm.</a:t>
                      </a:r>
                      <a:endParaRPr sz="1600" u="none" cap="none" strike="noStrike">
                        <a:highlight>
                          <a:srgbClr val="E2EFD9"/>
                        </a:highlight>
                        <a:latin typeface="Arial"/>
                        <a:ea typeface="Arial"/>
                        <a:cs typeface="Arial"/>
                        <a:sym typeface="Aria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2EFD9"/>
                    </a:solidFill>
                  </a:tcPr>
                </a:tc>
              </a:tr>
            </a:tbl>
          </a:graphicData>
        </a:graphic>
      </p:graphicFrame>
      <p:pic>
        <p:nvPicPr>
          <p:cNvPr descr="Computer Cartoon Vector Character AKA Topper the Friendly Laptop |  GraphicMama" id="305" name="Google Shape;305;p11"/>
          <p:cNvPicPr preferRelativeResize="0"/>
          <p:nvPr/>
        </p:nvPicPr>
        <p:blipFill rotWithShape="1">
          <a:blip r:embed="rId3">
            <a:alphaModFix/>
          </a:blip>
          <a:srcRect b="12247" l="0" r="0" t="3101"/>
          <a:stretch/>
        </p:blipFill>
        <p:spPr>
          <a:xfrm>
            <a:off x="469136" y="1437233"/>
            <a:ext cx="2578864" cy="2289409"/>
          </a:xfrm>
          <a:prstGeom prst="rect">
            <a:avLst/>
          </a:prstGeom>
          <a:noFill/>
          <a:ln>
            <a:noFill/>
          </a:ln>
        </p:spPr>
      </p:pic>
      <p:sp>
        <p:nvSpPr>
          <p:cNvPr id="306" name="Google Shape;306;p11"/>
          <p:cNvSpPr txBox="1"/>
          <p:nvPr/>
        </p:nvSpPr>
        <p:spPr>
          <a:xfrm>
            <a:off x="1968323" y="162976"/>
            <a:ext cx="6551240" cy="594066"/>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SzPts val="1800"/>
              <a:buFont typeface="Arial"/>
              <a:buNone/>
            </a:pPr>
            <a:r>
              <a:rPr b="1" lang="en-US" sz="1800">
                <a:solidFill>
                  <a:schemeClr val="dk2"/>
                </a:solidFill>
                <a:latin typeface="Arial"/>
                <a:ea typeface="Arial"/>
                <a:cs typeface="Arial"/>
                <a:sym typeface="Arial"/>
              </a:rPr>
              <a:t>3. SỬ DỤNG KĨ NĂNG GIAO TIẾP KĨ THUẬT SỐ PHÙ HỢP</a:t>
            </a:r>
            <a:endParaRPr b="1" sz="1800">
              <a:solidFill>
                <a:schemeClr val="dk2"/>
              </a:solidFill>
              <a:latin typeface="Calibri"/>
              <a:ea typeface="Calibri"/>
              <a:cs typeface="Calibri"/>
              <a:sym typeface="Calibri"/>
            </a:endParaRPr>
          </a:p>
        </p:txBody>
      </p:sp>
      <p:pic>
        <p:nvPicPr>
          <p:cNvPr id="307" name="Google Shape;307;p11"/>
          <p:cNvPicPr preferRelativeResize="0"/>
          <p:nvPr/>
        </p:nvPicPr>
        <p:blipFill rotWithShape="1">
          <a:blip r:embed="rId4">
            <a:alphaModFix/>
          </a:blip>
          <a:srcRect b="0" l="0" r="0" t="0"/>
          <a:stretch/>
        </p:blipFill>
        <p:spPr>
          <a:xfrm>
            <a:off x="18393" y="-28575"/>
            <a:ext cx="1238250" cy="1238250"/>
          </a:xfrm>
          <a:prstGeom prst="rect">
            <a:avLst/>
          </a:prstGeom>
          <a:noFill/>
          <a:ln>
            <a:noFill/>
          </a:ln>
        </p:spPr>
      </p:pic>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12"/>
          <p:cNvSpPr txBox="1"/>
          <p:nvPr>
            <p:ph type="title"/>
          </p:nvPr>
        </p:nvSpPr>
        <p:spPr>
          <a:xfrm>
            <a:off x="653550" y="919645"/>
            <a:ext cx="6696712" cy="249749"/>
          </a:xfrm>
          <a:prstGeom prst="rect">
            <a:avLst/>
          </a:prstGeom>
          <a:noFill/>
          <a:ln>
            <a:noFill/>
          </a:ln>
        </p:spPr>
        <p:txBody>
          <a:bodyPr anchorCtr="0" anchor="ctr" bIns="45700" lIns="91425" spcFirstLastPara="1" rIns="91425" wrap="square" tIns="45700">
            <a:noAutofit/>
          </a:bodyPr>
          <a:lstStyle/>
          <a:p>
            <a:pPr indent="0" lvl="1" marL="457200" marR="0" rtl="0" algn="l">
              <a:lnSpc>
                <a:spcPct val="130000"/>
              </a:lnSpc>
              <a:spcBef>
                <a:spcPts val="0"/>
              </a:spcBef>
              <a:spcAft>
                <a:spcPts val="0"/>
              </a:spcAft>
              <a:buNone/>
            </a:pPr>
            <a:r>
              <a:rPr b="1" lang="en-US" sz="2000">
                <a:solidFill>
                  <a:schemeClr val="dk2"/>
                </a:solidFill>
                <a:latin typeface="Arial"/>
                <a:ea typeface="Arial"/>
                <a:cs typeface="Arial"/>
                <a:sym typeface="Arial"/>
              </a:rPr>
              <a:t>c. Kĩ năng đọc hiểu trong tin nhắn văn bản </a:t>
            </a:r>
            <a:endParaRPr b="1" sz="2000">
              <a:solidFill>
                <a:schemeClr val="dk2"/>
              </a:solidFill>
              <a:latin typeface="Arial"/>
              <a:ea typeface="Arial"/>
              <a:cs typeface="Arial"/>
              <a:sym typeface="Arial"/>
            </a:endParaRPr>
          </a:p>
        </p:txBody>
      </p:sp>
      <p:sp>
        <p:nvSpPr>
          <p:cNvPr id="313" name="Google Shape;313;p12"/>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10/10/2024</a:t>
            </a:r>
            <a:endParaRPr/>
          </a:p>
        </p:txBody>
      </p:sp>
      <p:sp>
        <p:nvSpPr>
          <p:cNvPr id="314" name="Google Shape;314;p12"/>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15" name="Google Shape;315;p12"/>
          <p:cNvSpPr/>
          <p:nvPr/>
        </p:nvSpPr>
        <p:spPr>
          <a:xfrm>
            <a:off x="671943" y="-5003800"/>
            <a:ext cx="9144000" cy="4572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16" name="Google Shape;316;p12"/>
          <p:cNvSpPr/>
          <p:nvPr/>
        </p:nvSpPr>
        <p:spPr>
          <a:xfrm>
            <a:off x="671943" y="-4521200"/>
            <a:ext cx="9144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300"/>
              <a:buFont typeface="Arial"/>
              <a:buNone/>
            </a:pPr>
            <a:r>
              <a:rPr b="0" i="0" lang="en-US" sz="1300" u="none" cap="none" strike="noStrike">
                <a:solidFill>
                  <a:schemeClr val="dk1"/>
                </a:solidFill>
                <a:latin typeface="Arial"/>
                <a:ea typeface="Arial"/>
                <a:cs typeface="Arial"/>
                <a:sym typeface="Arial"/>
              </a:rPr>
              <a:t>  </a:t>
            </a: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17" name="Google Shape;317;p12"/>
          <p:cNvSpPr/>
          <p:nvPr/>
        </p:nvSpPr>
        <p:spPr>
          <a:xfrm>
            <a:off x="671943" y="-4521200"/>
            <a:ext cx="9144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br>
              <a:rPr b="0" i="0" lang="en-US"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18" name="Google Shape;318;p12"/>
          <p:cNvSpPr/>
          <p:nvPr/>
        </p:nvSpPr>
        <p:spPr>
          <a:xfrm>
            <a:off x="671943" y="-4521200"/>
            <a:ext cx="9144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19" name="Google Shape;319;p12"/>
          <p:cNvSpPr/>
          <p:nvPr/>
        </p:nvSpPr>
        <p:spPr>
          <a:xfrm>
            <a:off x="492584" y="1558357"/>
            <a:ext cx="6213016" cy="885362"/>
          </a:xfrm>
          <a:custGeom>
            <a:rect b="b" l="l" r="r" t="t"/>
            <a:pathLst>
              <a:path extrusionOk="0" h="2986392" w="6313252">
                <a:moveTo>
                  <a:pt x="518818" y="77820"/>
                </a:moveTo>
                <a:cubicBezTo>
                  <a:pt x="274367" y="77820"/>
                  <a:pt x="76200" y="275987"/>
                  <a:pt x="76200" y="520438"/>
                </a:cubicBezTo>
                <a:lnTo>
                  <a:pt x="76200" y="2290854"/>
                </a:lnTo>
                <a:cubicBezTo>
                  <a:pt x="76200" y="2535305"/>
                  <a:pt x="274367" y="2733472"/>
                  <a:pt x="518818" y="2733472"/>
                </a:cubicBezTo>
                <a:lnTo>
                  <a:pt x="5577183" y="2733472"/>
                </a:lnTo>
                <a:cubicBezTo>
                  <a:pt x="5821634" y="2733472"/>
                  <a:pt x="6019801" y="2535305"/>
                  <a:pt x="6019801" y="2290854"/>
                </a:cubicBezTo>
                <a:lnTo>
                  <a:pt x="6019801" y="520438"/>
                </a:lnTo>
                <a:cubicBezTo>
                  <a:pt x="6019801" y="275987"/>
                  <a:pt x="5821634" y="77820"/>
                  <a:pt x="5577183" y="77820"/>
                </a:cubicBezTo>
                <a:close/>
                <a:moveTo>
                  <a:pt x="497742" y="0"/>
                </a:moveTo>
                <a:lnTo>
                  <a:pt x="5815510" y="0"/>
                </a:lnTo>
                <a:cubicBezTo>
                  <a:pt x="6090405" y="0"/>
                  <a:pt x="6313252" y="222847"/>
                  <a:pt x="6313252" y="497742"/>
                </a:cubicBezTo>
                <a:lnTo>
                  <a:pt x="6313252" y="2488650"/>
                </a:lnTo>
                <a:cubicBezTo>
                  <a:pt x="6313252" y="2763545"/>
                  <a:pt x="6090405" y="2986392"/>
                  <a:pt x="5815510" y="2986392"/>
                </a:cubicBezTo>
                <a:lnTo>
                  <a:pt x="497742" y="2986392"/>
                </a:lnTo>
                <a:cubicBezTo>
                  <a:pt x="222847" y="2986392"/>
                  <a:pt x="0" y="2763545"/>
                  <a:pt x="0" y="2488650"/>
                </a:cubicBezTo>
                <a:lnTo>
                  <a:pt x="0" y="497742"/>
                </a:lnTo>
                <a:cubicBezTo>
                  <a:pt x="0" y="222847"/>
                  <a:pt x="222847" y="0"/>
                  <a:pt x="497742" y="0"/>
                </a:cubicBezTo>
                <a:close/>
              </a:path>
            </a:pathLst>
          </a:custGeom>
          <a:solidFill>
            <a:srgbClr val="0070C0"/>
          </a:solidFill>
          <a:ln>
            <a:noFill/>
          </a:ln>
        </p:spPr>
        <p:txBody>
          <a:bodyPr anchorCtr="0" anchor="ctr" bIns="45700" lIns="91425" spcFirstLastPara="1" rIns="180000" wrap="square" tIns="45700">
            <a:noAutofit/>
          </a:bodyPr>
          <a:lstStyle/>
          <a:p>
            <a:pPr indent="0" lvl="0" marL="0" marR="0" rtl="0" algn="just">
              <a:lnSpc>
                <a:spcPct val="130000"/>
              </a:lnSpc>
              <a:spcBef>
                <a:spcPts val="0"/>
              </a:spcBef>
              <a:spcAft>
                <a:spcPts val="0"/>
              </a:spcAft>
              <a:buNone/>
            </a:pPr>
            <a:r>
              <a:t/>
            </a:r>
            <a:endParaRPr sz="1600">
              <a:solidFill>
                <a:schemeClr val="lt1"/>
              </a:solidFill>
              <a:latin typeface="Arial"/>
              <a:ea typeface="Arial"/>
              <a:cs typeface="Arial"/>
              <a:sym typeface="Arial"/>
            </a:endParaRPr>
          </a:p>
        </p:txBody>
      </p:sp>
      <p:sp>
        <p:nvSpPr>
          <p:cNvPr id="320" name="Google Shape;320;p12"/>
          <p:cNvSpPr/>
          <p:nvPr/>
        </p:nvSpPr>
        <p:spPr>
          <a:xfrm flipH="1">
            <a:off x="372824" y="2557670"/>
            <a:ext cx="6372242" cy="1824193"/>
          </a:xfrm>
          <a:custGeom>
            <a:rect b="b" l="l" r="r" t="t"/>
            <a:pathLst>
              <a:path extrusionOk="0" h="1760420" w="3502665">
                <a:moveTo>
                  <a:pt x="299726" y="0"/>
                </a:moveTo>
                <a:lnTo>
                  <a:pt x="3289294" y="0"/>
                </a:lnTo>
                <a:cubicBezTo>
                  <a:pt x="3372061" y="0"/>
                  <a:pt x="3446993" y="33548"/>
                  <a:pt x="3501232" y="87788"/>
                </a:cubicBezTo>
                <a:lnTo>
                  <a:pt x="3502665" y="89524"/>
                </a:lnTo>
                <a:lnTo>
                  <a:pt x="3476234" y="75178"/>
                </a:lnTo>
                <a:cubicBezTo>
                  <a:pt x="3440375" y="60011"/>
                  <a:pt x="3400951" y="51624"/>
                  <a:pt x="3359567" y="51624"/>
                </a:cubicBezTo>
                <a:lnTo>
                  <a:pt x="369999" y="51624"/>
                </a:lnTo>
                <a:cubicBezTo>
                  <a:pt x="204465" y="51624"/>
                  <a:pt x="70273" y="185816"/>
                  <a:pt x="70273" y="351350"/>
                </a:cubicBezTo>
                <a:lnTo>
                  <a:pt x="70273" y="1550218"/>
                </a:lnTo>
                <a:cubicBezTo>
                  <a:pt x="70273" y="1612293"/>
                  <a:pt x="89144" y="1669961"/>
                  <a:pt x="121462" y="1717798"/>
                </a:cubicBezTo>
                <a:lnTo>
                  <a:pt x="156628" y="1760420"/>
                </a:lnTo>
                <a:lnTo>
                  <a:pt x="132147" y="1747132"/>
                </a:lnTo>
                <a:cubicBezTo>
                  <a:pt x="52419" y="1693269"/>
                  <a:pt x="0" y="1602053"/>
                  <a:pt x="0" y="1498594"/>
                </a:cubicBezTo>
                <a:lnTo>
                  <a:pt x="0" y="299726"/>
                </a:lnTo>
                <a:cubicBezTo>
                  <a:pt x="0" y="134192"/>
                  <a:pt x="134192" y="0"/>
                  <a:pt x="299726" y="0"/>
                </a:cubicBezTo>
                <a:close/>
              </a:path>
            </a:pathLst>
          </a:custGeom>
          <a:solidFill>
            <a:srgbClr val="A8D08C"/>
          </a:solidFill>
          <a:ln>
            <a:noFill/>
          </a:ln>
        </p:spPr>
        <p:txBody>
          <a:bodyPr anchorCtr="0" anchor="t" bIns="45700" lIns="91425" spcFirstLastPara="1" rIns="91425" wrap="square" tIns="45700">
            <a:noAutofit/>
          </a:bodyPr>
          <a:lstStyle/>
          <a:p>
            <a:pPr indent="-285750" lvl="0" marL="327660" marR="0" rtl="0" algn="just">
              <a:lnSpc>
                <a:spcPct val="130000"/>
              </a:lnSpc>
              <a:spcBef>
                <a:spcPts val="0"/>
              </a:spcBef>
              <a:spcAft>
                <a:spcPts val="0"/>
              </a:spcAft>
              <a:buClr>
                <a:srgbClr val="000000"/>
              </a:buClr>
              <a:buSzPts val="1600"/>
              <a:buFont typeface="Noto Sans Symbols"/>
              <a:buChar char="🖝"/>
            </a:pPr>
            <a:r>
              <a:rPr lang="en-US" sz="1600">
                <a:solidFill>
                  <a:srgbClr val="000000"/>
                </a:solidFill>
                <a:latin typeface="Arial"/>
                <a:ea typeface="Arial"/>
                <a:cs typeface="Arial"/>
                <a:sym typeface="Arial"/>
              </a:rPr>
              <a:t>Đọc kĩ từng từ cẩn thận để hiểu ý của tin nhắn. Nếu không hiểu hoặc cần thêm thông tin, hãy hỏi người gửi;</a:t>
            </a:r>
            <a:endParaRPr sz="1600">
              <a:solidFill>
                <a:schemeClr val="lt1"/>
              </a:solidFill>
              <a:latin typeface="Arial"/>
              <a:ea typeface="Arial"/>
              <a:cs typeface="Arial"/>
              <a:sym typeface="Arial"/>
            </a:endParaRPr>
          </a:p>
          <a:p>
            <a:pPr indent="-285750" lvl="0" marL="327660" marR="0" rtl="0" algn="just">
              <a:lnSpc>
                <a:spcPct val="130000"/>
              </a:lnSpc>
              <a:spcBef>
                <a:spcPts val="0"/>
              </a:spcBef>
              <a:spcAft>
                <a:spcPts val="0"/>
              </a:spcAft>
              <a:buClr>
                <a:srgbClr val="000000"/>
              </a:buClr>
              <a:buSzPts val="1600"/>
              <a:buFont typeface="Noto Sans Symbols"/>
              <a:buChar char="🖝"/>
            </a:pPr>
            <a:r>
              <a:rPr lang="en-US" sz="1600">
                <a:solidFill>
                  <a:srgbClr val="000000"/>
                </a:solidFill>
                <a:latin typeface="Arial"/>
                <a:ea typeface="Arial"/>
                <a:cs typeface="Arial"/>
                <a:sym typeface="Arial"/>
              </a:rPr>
              <a:t>Hiểu rõ tình huống để hiểu đúng ý tin nhắn và tránh hiểu nhầm thông điệp;</a:t>
            </a:r>
            <a:endParaRPr sz="1600">
              <a:solidFill>
                <a:schemeClr val="lt1"/>
              </a:solidFill>
              <a:latin typeface="Arial"/>
              <a:ea typeface="Arial"/>
              <a:cs typeface="Arial"/>
              <a:sym typeface="Arial"/>
            </a:endParaRPr>
          </a:p>
          <a:p>
            <a:pPr indent="-285750" lvl="0" marL="327660" marR="0" rtl="0" algn="just">
              <a:lnSpc>
                <a:spcPct val="130000"/>
              </a:lnSpc>
              <a:spcBef>
                <a:spcPts val="0"/>
              </a:spcBef>
              <a:spcAft>
                <a:spcPts val="0"/>
              </a:spcAft>
              <a:buClr>
                <a:srgbClr val="000000"/>
              </a:buClr>
              <a:buSzPts val="1600"/>
              <a:buFont typeface="Noto Sans Symbols"/>
              <a:buChar char="🖝"/>
            </a:pPr>
            <a:r>
              <a:rPr lang="en-US" sz="1600">
                <a:solidFill>
                  <a:srgbClr val="000000"/>
                </a:solidFill>
                <a:latin typeface="Arial"/>
                <a:ea typeface="Arial"/>
                <a:cs typeface="Arial"/>
                <a:sym typeface="Arial"/>
              </a:rPr>
              <a:t>Phản hồi một cách chính xác để cho người gửi biết bạn đã hiểu.</a:t>
            </a:r>
            <a:endParaRPr sz="1600">
              <a:solidFill>
                <a:schemeClr val="lt1"/>
              </a:solidFill>
              <a:latin typeface="Arial"/>
              <a:ea typeface="Arial"/>
              <a:cs typeface="Arial"/>
              <a:sym typeface="Arial"/>
            </a:endParaRPr>
          </a:p>
        </p:txBody>
      </p:sp>
      <p:grpSp>
        <p:nvGrpSpPr>
          <p:cNvPr id="321" name="Google Shape;321;p12"/>
          <p:cNvGrpSpPr/>
          <p:nvPr/>
        </p:nvGrpSpPr>
        <p:grpSpPr>
          <a:xfrm>
            <a:off x="6705600" y="1479513"/>
            <a:ext cx="2133600" cy="3376495"/>
            <a:chOff x="1236805" y="-485599"/>
            <a:chExt cx="1387542" cy="2360373"/>
          </a:xfrm>
        </p:grpSpPr>
        <p:pic>
          <p:nvPicPr>
            <p:cNvPr descr="A cartoon of a child with red hair&#10;&#10;Description automatically generated" id="322" name="Google Shape;322;p12"/>
            <p:cNvPicPr preferRelativeResize="0"/>
            <p:nvPr/>
          </p:nvPicPr>
          <p:blipFill rotWithShape="1">
            <a:blip r:embed="rId3">
              <a:alphaModFix/>
            </a:blip>
            <a:srcRect b="0" l="0" r="0" t="0"/>
            <a:stretch/>
          </p:blipFill>
          <p:spPr>
            <a:xfrm>
              <a:off x="1280704" y="278104"/>
              <a:ext cx="1110557" cy="1596670"/>
            </a:xfrm>
            <a:prstGeom prst="rect">
              <a:avLst/>
            </a:prstGeom>
            <a:noFill/>
            <a:ln>
              <a:noFill/>
            </a:ln>
          </p:spPr>
        </p:pic>
        <p:sp>
          <p:nvSpPr>
            <p:cNvPr id="323" name="Google Shape;323;p12"/>
            <p:cNvSpPr/>
            <p:nvPr/>
          </p:nvSpPr>
          <p:spPr>
            <a:xfrm>
              <a:off x="1236805" y="-485599"/>
              <a:ext cx="1387542" cy="853258"/>
            </a:xfrm>
            <a:custGeom>
              <a:rect b="b" l="l" r="r" t="t"/>
              <a:pathLst>
                <a:path extrusionOk="0" h="3386739" w="5931908">
                  <a:moveTo>
                    <a:pt x="5123801" y="2426700"/>
                  </a:moveTo>
                  <a:lnTo>
                    <a:pt x="5114895" y="2486625"/>
                  </a:lnTo>
                  <a:cubicBezTo>
                    <a:pt x="5077754" y="2614390"/>
                    <a:pt x="4988738" y="2730904"/>
                    <a:pt x="4858838" y="2817886"/>
                  </a:cubicBezTo>
                  <a:cubicBezTo>
                    <a:pt x="4628575" y="2972092"/>
                    <a:pt x="4308753" y="3008706"/>
                    <a:pt x="4034970" y="2919698"/>
                  </a:cubicBezTo>
                  <a:lnTo>
                    <a:pt x="4024968" y="2915678"/>
                  </a:lnTo>
                  <a:lnTo>
                    <a:pt x="4032366" y="2907234"/>
                  </a:lnTo>
                  <a:cubicBezTo>
                    <a:pt x="4068297" y="2860050"/>
                    <a:pt x="4097008" y="2808678"/>
                    <a:pt x="4117235" y="2754091"/>
                  </a:cubicBezTo>
                  <a:cubicBezTo>
                    <a:pt x="4367415" y="2881210"/>
                    <a:pt x="4690122" y="2861069"/>
                    <a:pt x="4913525" y="2704331"/>
                  </a:cubicBezTo>
                  <a:cubicBezTo>
                    <a:pt x="4987042" y="2652759"/>
                    <a:pt x="5045134" y="2589513"/>
                    <a:pt x="5085036" y="2519411"/>
                  </a:cubicBezTo>
                  <a:close/>
                  <a:moveTo>
                    <a:pt x="3616308" y="10"/>
                  </a:moveTo>
                  <a:cubicBezTo>
                    <a:pt x="3756166" y="-696"/>
                    <a:pt x="3891462" y="36804"/>
                    <a:pt x="3998864" y="105092"/>
                  </a:cubicBezTo>
                  <a:lnTo>
                    <a:pt x="4089624" y="178150"/>
                  </a:lnTo>
                  <a:lnTo>
                    <a:pt x="4096104" y="183367"/>
                  </a:lnTo>
                  <a:cubicBezTo>
                    <a:pt x="4285622" y="9874"/>
                    <a:pt x="4599108" y="-47095"/>
                    <a:pt x="4868163" y="43021"/>
                  </a:cubicBezTo>
                  <a:cubicBezTo>
                    <a:pt x="5073177" y="111666"/>
                    <a:pt x="5220184" y="255381"/>
                    <a:pt x="5259678" y="425896"/>
                  </a:cubicBezTo>
                  <a:lnTo>
                    <a:pt x="5261797" y="426458"/>
                  </a:lnTo>
                  <a:lnTo>
                    <a:pt x="5346153" y="448850"/>
                  </a:lnTo>
                  <a:cubicBezTo>
                    <a:pt x="5542069" y="511736"/>
                    <a:pt x="5694938" y="638413"/>
                    <a:pt x="5762133" y="797487"/>
                  </a:cubicBezTo>
                  <a:cubicBezTo>
                    <a:pt x="5817946" y="929448"/>
                    <a:pt x="5809993" y="1072771"/>
                    <a:pt x="5739643" y="1200423"/>
                  </a:cubicBezTo>
                  <a:cubicBezTo>
                    <a:pt x="5912568" y="1375483"/>
                    <a:pt x="5973043" y="1602418"/>
                    <a:pt x="5903929" y="1816502"/>
                  </a:cubicBezTo>
                  <a:cubicBezTo>
                    <a:pt x="5823535" y="2065535"/>
                    <a:pt x="5580612" y="2259853"/>
                    <a:pt x="5270888" y="2332364"/>
                  </a:cubicBezTo>
                  <a:lnTo>
                    <a:pt x="5138656" y="2355047"/>
                  </a:lnTo>
                  <a:lnTo>
                    <a:pt x="5147406" y="2293355"/>
                  </a:lnTo>
                  <a:cubicBezTo>
                    <a:pt x="5464525" y="2256418"/>
                    <a:pt x="5722737" y="2066855"/>
                    <a:pt x="5800737" y="1813732"/>
                  </a:cubicBezTo>
                  <a:cubicBezTo>
                    <a:pt x="5859411" y="1623333"/>
                    <a:pt x="5808071" y="1421504"/>
                    <a:pt x="5661269" y="1265811"/>
                  </a:cubicBezTo>
                  <a:cubicBezTo>
                    <a:pt x="5720991" y="1152282"/>
                    <a:pt x="5727743" y="1024815"/>
                    <a:pt x="5680362" y="907453"/>
                  </a:cubicBezTo>
                  <a:cubicBezTo>
                    <a:pt x="5631467" y="786188"/>
                    <a:pt x="5529137" y="686093"/>
                    <a:pt x="5396160" y="624748"/>
                  </a:cubicBezTo>
                  <a:lnTo>
                    <a:pt x="5255621" y="577579"/>
                  </a:lnTo>
                  <a:lnTo>
                    <a:pt x="5253811" y="576972"/>
                  </a:lnTo>
                  <a:cubicBezTo>
                    <a:pt x="5220283" y="425321"/>
                    <a:pt x="5095485" y="297506"/>
                    <a:pt x="4921442" y="236455"/>
                  </a:cubicBezTo>
                  <a:cubicBezTo>
                    <a:pt x="4693032" y="156309"/>
                    <a:pt x="4426904" y="206975"/>
                    <a:pt x="4266016" y="361274"/>
                  </a:cubicBezTo>
                  <a:lnTo>
                    <a:pt x="4260514" y="356634"/>
                  </a:lnTo>
                  <a:lnTo>
                    <a:pt x="4183466" y="291659"/>
                  </a:lnTo>
                  <a:cubicBezTo>
                    <a:pt x="4092288" y="230926"/>
                    <a:pt x="3977431" y="197575"/>
                    <a:pt x="3858701" y="198203"/>
                  </a:cubicBezTo>
                  <a:cubicBezTo>
                    <a:pt x="3836086" y="198322"/>
                    <a:pt x="3813330" y="199675"/>
                    <a:pt x="3790570" y="202306"/>
                  </a:cubicBezTo>
                  <a:cubicBezTo>
                    <a:pt x="3666499" y="216628"/>
                    <a:pt x="3554870" y="267603"/>
                    <a:pt x="3475329" y="343619"/>
                  </a:cubicBezTo>
                  <a:lnTo>
                    <a:pt x="3411598" y="422145"/>
                  </a:lnTo>
                  <a:lnTo>
                    <a:pt x="3407210" y="427551"/>
                  </a:lnTo>
                  <a:cubicBezTo>
                    <a:pt x="3148271" y="219607"/>
                    <a:pt x="2738342" y="240943"/>
                    <a:pt x="2509429" y="449959"/>
                  </a:cubicBezTo>
                  <a:lnTo>
                    <a:pt x="2423594" y="550648"/>
                  </a:lnTo>
                  <a:lnTo>
                    <a:pt x="2422791" y="550210"/>
                  </a:lnTo>
                  <a:lnTo>
                    <a:pt x="2423561" y="550688"/>
                  </a:lnTo>
                  <a:lnTo>
                    <a:pt x="2423374" y="550907"/>
                  </a:lnTo>
                  <a:cubicBezTo>
                    <a:pt x="2104276" y="398629"/>
                    <a:pt x="1698098" y="448041"/>
                    <a:pt x="1447569" y="669732"/>
                  </a:cubicBezTo>
                  <a:cubicBezTo>
                    <a:pt x="1289010" y="810093"/>
                    <a:pt x="1215434" y="1000771"/>
                    <a:pt x="1246983" y="1189847"/>
                  </a:cubicBezTo>
                  <a:lnTo>
                    <a:pt x="1246983" y="1189847"/>
                  </a:lnTo>
                  <a:lnTo>
                    <a:pt x="1242676" y="1199394"/>
                  </a:lnTo>
                  <a:cubicBezTo>
                    <a:pt x="1007747" y="1219187"/>
                    <a:pt x="820782" y="1369583"/>
                    <a:pt x="792376" y="1561585"/>
                  </a:cubicBezTo>
                  <a:cubicBezTo>
                    <a:pt x="768162" y="1725572"/>
                    <a:pt x="865021" y="1885655"/>
                    <a:pt x="1038947" y="1969077"/>
                  </a:cubicBezTo>
                  <a:cubicBezTo>
                    <a:pt x="916360" y="2075427"/>
                    <a:pt x="872005" y="2226381"/>
                    <a:pt x="922181" y="2366253"/>
                  </a:cubicBezTo>
                  <a:cubicBezTo>
                    <a:pt x="982790" y="2535414"/>
                    <a:pt x="1167292" y="2651804"/>
                    <a:pt x="1377342" y="2662524"/>
                  </a:cubicBezTo>
                  <a:lnTo>
                    <a:pt x="1438195" y="2661171"/>
                  </a:lnTo>
                  <a:lnTo>
                    <a:pt x="1454858" y="2670216"/>
                  </a:lnTo>
                  <a:lnTo>
                    <a:pt x="1485525" y="2679735"/>
                  </a:lnTo>
                  <a:lnTo>
                    <a:pt x="1576269" y="2783145"/>
                  </a:lnTo>
                  <a:cubicBezTo>
                    <a:pt x="1857320" y="3042440"/>
                    <a:pt x="2333791" y="3110533"/>
                    <a:pt x="2711505" y="2924907"/>
                  </a:cubicBezTo>
                  <a:cubicBezTo>
                    <a:pt x="2894395" y="3148411"/>
                    <a:pt x="3228278" y="3255179"/>
                    <a:pt x="3548191" y="3192526"/>
                  </a:cubicBezTo>
                  <a:cubicBezTo>
                    <a:pt x="3582127" y="3185879"/>
                    <a:pt x="3615205" y="3177455"/>
                    <a:pt x="3647269" y="3167376"/>
                  </a:cubicBezTo>
                  <a:lnTo>
                    <a:pt x="3737641" y="3133280"/>
                  </a:lnTo>
                  <a:lnTo>
                    <a:pt x="3669878" y="3189967"/>
                  </a:lnTo>
                  <a:cubicBezTo>
                    <a:pt x="3554189" y="3275048"/>
                    <a:pt x="3410440" y="3336914"/>
                    <a:pt x="3250543" y="3366809"/>
                  </a:cubicBezTo>
                  <a:cubicBezTo>
                    <a:pt x="2873701" y="3437256"/>
                    <a:pt x="2480404" y="3317206"/>
                    <a:pt x="2264968" y="3065900"/>
                  </a:cubicBezTo>
                  <a:cubicBezTo>
                    <a:pt x="1820040" y="3274617"/>
                    <a:pt x="1258781" y="3198054"/>
                    <a:pt x="927717" y="2906504"/>
                  </a:cubicBezTo>
                  <a:lnTo>
                    <a:pt x="817225" y="2786314"/>
                  </a:lnTo>
                  <a:lnTo>
                    <a:pt x="792284" y="2778572"/>
                  </a:lnTo>
                  <a:lnTo>
                    <a:pt x="774922" y="2769148"/>
                  </a:lnTo>
                  <a:lnTo>
                    <a:pt x="693391" y="2770878"/>
                  </a:lnTo>
                  <a:cubicBezTo>
                    <a:pt x="445963" y="2758824"/>
                    <a:pt x="228629" y="2627956"/>
                    <a:pt x="157234" y="2437753"/>
                  </a:cubicBezTo>
                  <a:cubicBezTo>
                    <a:pt x="98130" y="2280481"/>
                    <a:pt x="150377" y="2110750"/>
                    <a:pt x="294778" y="1991170"/>
                  </a:cubicBezTo>
                  <a:cubicBezTo>
                    <a:pt x="89902" y="1897371"/>
                    <a:pt x="-24193" y="1717374"/>
                    <a:pt x="4331" y="1532990"/>
                  </a:cubicBezTo>
                  <a:cubicBezTo>
                    <a:pt x="37791" y="1317103"/>
                    <a:pt x="258027" y="1147999"/>
                    <a:pt x="534761" y="1125744"/>
                  </a:cubicBezTo>
                  <a:lnTo>
                    <a:pt x="539835" y="1115009"/>
                  </a:lnTo>
                  <a:lnTo>
                    <a:pt x="539835" y="1115008"/>
                  </a:lnTo>
                  <a:cubicBezTo>
                    <a:pt x="502672" y="902413"/>
                    <a:pt x="589340" y="688016"/>
                    <a:pt x="776115" y="530195"/>
                  </a:cubicBezTo>
                  <a:cubicBezTo>
                    <a:pt x="1071226" y="280927"/>
                    <a:pt x="1549683" y="225368"/>
                    <a:pt x="1925564" y="396589"/>
                  </a:cubicBezTo>
                  <a:lnTo>
                    <a:pt x="1925784" y="396342"/>
                  </a:lnTo>
                  <a:lnTo>
                    <a:pt x="1924878" y="395805"/>
                  </a:lnTo>
                  <a:lnTo>
                    <a:pt x="1925824" y="396298"/>
                  </a:lnTo>
                  <a:lnTo>
                    <a:pt x="2026933" y="283084"/>
                  </a:lnTo>
                  <a:cubicBezTo>
                    <a:pt x="2296581" y="48067"/>
                    <a:pt x="2779456" y="24077"/>
                    <a:pt x="3084474" y="257889"/>
                  </a:cubicBezTo>
                  <a:lnTo>
                    <a:pt x="3089644" y="251809"/>
                  </a:lnTo>
                  <a:lnTo>
                    <a:pt x="3164714" y="163515"/>
                  </a:lnTo>
                  <a:cubicBezTo>
                    <a:pt x="3258410" y="78044"/>
                    <a:pt x="3389904" y="20727"/>
                    <a:pt x="3536053" y="4624"/>
                  </a:cubicBezTo>
                  <a:cubicBezTo>
                    <a:pt x="3562863" y="1666"/>
                    <a:pt x="3589668" y="145"/>
                    <a:pt x="3616308" y="10"/>
                  </a:cubicBezTo>
                  <a:close/>
                </a:path>
              </a:pathLst>
            </a:custGeom>
            <a:solidFill>
              <a:srgbClr val="BFBFBF"/>
            </a:solidFill>
            <a:ln>
              <a:noFill/>
            </a:ln>
          </p:spPr>
          <p:txBody>
            <a:bodyPr anchorCtr="0" anchor="ctr" bIns="45700" lIns="252000" spcFirstLastPara="1" rIns="91425" wrap="square" tIns="72000">
              <a:noAutofit/>
            </a:bodyPr>
            <a:lstStyle/>
            <a:p>
              <a:pPr indent="0" lvl="0" marL="0" marR="0" rtl="0" algn="ctr">
                <a:lnSpc>
                  <a:spcPct val="130000"/>
                </a:lnSpc>
                <a:spcBef>
                  <a:spcPts val="0"/>
                </a:spcBef>
                <a:spcAft>
                  <a:spcPts val="0"/>
                </a:spcAft>
                <a:buNone/>
              </a:pPr>
              <a:r>
                <a:rPr lang="en-US" sz="1600">
                  <a:solidFill>
                    <a:srgbClr val="000000"/>
                  </a:solidFill>
                  <a:latin typeface="Arial"/>
                  <a:ea typeface="Arial"/>
                  <a:cs typeface="Arial"/>
                  <a:sym typeface="Arial"/>
                </a:rPr>
                <a:t>Kĩ năng đọc hiểu trong tin nhắn văn bản là gì?</a:t>
              </a:r>
              <a:endParaRPr sz="1600">
                <a:solidFill>
                  <a:schemeClr val="lt1"/>
                </a:solidFill>
                <a:latin typeface="Arial"/>
                <a:ea typeface="Arial"/>
                <a:cs typeface="Arial"/>
                <a:sym typeface="Arial"/>
              </a:endParaRPr>
            </a:p>
          </p:txBody>
        </p:sp>
      </p:grpSp>
      <p:sp>
        <p:nvSpPr>
          <p:cNvPr id="324" name="Google Shape;324;p12"/>
          <p:cNvSpPr txBox="1"/>
          <p:nvPr/>
        </p:nvSpPr>
        <p:spPr>
          <a:xfrm>
            <a:off x="1968323" y="162976"/>
            <a:ext cx="6551240" cy="594066"/>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SzPts val="1800"/>
              <a:buFont typeface="Arial"/>
              <a:buNone/>
            </a:pPr>
            <a:r>
              <a:rPr b="1" lang="en-US" sz="1800">
                <a:solidFill>
                  <a:schemeClr val="dk2"/>
                </a:solidFill>
                <a:latin typeface="Arial"/>
                <a:ea typeface="Arial"/>
                <a:cs typeface="Arial"/>
                <a:sym typeface="Arial"/>
              </a:rPr>
              <a:t>3. SỬ DỤNG KĨ NĂNG GIAO TIẾP KĨ THUẬT SỐ PHÙ HỢP</a:t>
            </a:r>
            <a:endParaRPr b="1" sz="1800">
              <a:solidFill>
                <a:schemeClr val="dk2"/>
              </a:solidFill>
              <a:latin typeface="Calibri"/>
              <a:ea typeface="Calibri"/>
              <a:cs typeface="Calibri"/>
              <a:sym typeface="Calibri"/>
            </a:endParaRPr>
          </a:p>
        </p:txBody>
      </p:sp>
      <p:sp>
        <p:nvSpPr>
          <p:cNvPr id="325" name="Google Shape;325;p12"/>
          <p:cNvSpPr txBox="1"/>
          <p:nvPr/>
        </p:nvSpPr>
        <p:spPr>
          <a:xfrm>
            <a:off x="588943" y="1607177"/>
            <a:ext cx="5811858" cy="699166"/>
          </a:xfrm>
          <a:prstGeom prst="rect">
            <a:avLst/>
          </a:prstGeom>
          <a:noFill/>
          <a:ln>
            <a:noFill/>
          </a:ln>
        </p:spPr>
        <p:txBody>
          <a:bodyPr anchorCtr="0" anchor="t" bIns="45700" lIns="91425" spcFirstLastPara="1" rIns="91425" wrap="square" tIns="45700">
            <a:spAutoFit/>
          </a:bodyPr>
          <a:lstStyle/>
          <a:p>
            <a:pPr indent="0" lvl="0" marL="0" marR="0" rtl="0" algn="just">
              <a:lnSpc>
                <a:spcPct val="130000"/>
              </a:lnSpc>
              <a:spcBef>
                <a:spcPts val="0"/>
              </a:spcBef>
              <a:spcAft>
                <a:spcPts val="0"/>
              </a:spcAft>
              <a:buNone/>
            </a:pPr>
            <a:r>
              <a:rPr b="1" lang="en-US" sz="1600">
                <a:solidFill>
                  <a:srgbClr val="000000"/>
                </a:solidFill>
                <a:latin typeface="Arial"/>
                <a:ea typeface="Arial"/>
                <a:cs typeface="Arial"/>
                <a:sym typeface="Arial"/>
              </a:rPr>
              <a:t>Kĩ năng đọc hiểu trong tin nhắn văn bản</a:t>
            </a:r>
            <a:r>
              <a:rPr lang="en-US" sz="1600">
                <a:solidFill>
                  <a:srgbClr val="000000"/>
                </a:solidFill>
                <a:latin typeface="Arial"/>
                <a:ea typeface="Arial"/>
                <a:cs typeface="Arial"/>
                <a:sym typeface="Arial"/>
              </a:rPr>
              <a:t> là khả năng hiểu và nhận biết thông điệp từ các tin nhắn.  </a:t>
            </a:r>
            <a:endParaRPr sz="1600">
              <a:solidFill>
                <a:srgbClr val="000000"/>
              </a:solidFill>
              <a:latin typeface="Arial"/>
              <a:ea typeface="Arial"/>
              <a:cs typeface="Arial"/>
              <a:sym typeface="Arial"/>
            </a:endParaRPr>
          </a:p>
        </p:txBody>
      </p:sp>
      <p:pic>
        <p:nvPicPr>
          <p:cNvPr id="326" name="Google Shape;326;p12"/>
          <p:cNvPicPr preferRelativeResize="0"/>
          <p:nvPr/>
        </p:nvPicPr>
        <p:blipFill rotWithShape="1">
          <a:blip r:embed="rId4">
            <a:alphaModFix/>
          </a:blip>
          <a:srcRect b="0" l="0" r="0" t="0"/>
          <a:stretch/>
        </p:blipFill>
        <p:spPr>
          <a:xfrm>
            <a:off x="18393" y="-28575"/>
            <a:ext cx="1238250" cy="1238250"/>
          </a:xfrm>
          <a:prstGeom prst="rect">
            <a:avLst/>
          </a:prstGeom>
          <a:noFill/>
          <a:ln>
            <a:noFill/>
          </a:ln>
        </p:spPr>
      </p:pic>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13"/>
          <p:cNvSpPr txBox="1"/>
          <p:nvPr>
            <p:ph type="title"/>
          </p:nvPr>
        </p:nvSpPr>
        <p:spPr>
          <a:xfrm>
            <a:off x="671943" y="681813"/>
            <a:ext cx="4191000" cy="594066"/>
          </a:xfrm>
          <a:prstGeom prst="rect">
            <a:avLst/>
          </a:prstGeom>
          <a:noFill/>
          <a:ln>
            <a:noFill/>
          </a:ln>
        </p:spPr>
        <p:txBody>
          <a:bodyPr anchorCtr="0" anchor="ctr" bIns="45700" lIns="91425" spcFirstLastPara="1" rIns="91425" wrap="square" tIns="45700">
            <a:noAutofit/>
          </a:bodyPr>
          <a:lstStyle/>
          <a:p>
            <a:pPr indent="0" lvl="1" marL="457200" marR="0" rtl="0" algn="l">
              <a:lnSpc>
                <a:spcPct val="130000"/>
              </a:lnSpc>
              <a:spcBef>
                <a:spcPts val="0"/>
              </a:spcBef>
              <a:spcAft>
                <a:spcPts val="0"/>
              </a:spcAft>
              <a:buNone/>
            </a:pPr>
            <a:r>
              <a:rPr b="1" lang="en-US" sz="2000">
                <a:solidFill>
                  <a:schemeClr val="dk2"/>
                </a:solidFill>
                <a:latin typeface="Arial"/>
                <a:ea typeface="Arial"/>
                <a:cs typeface="Arial"/>
                <a:sym typeface="Arial"/>
              </a:rPr>
              <a:t>d. Kĩ năng khi sử dụng Email</a:t>
            </a:r>
            <a:endParaRPr b="1" sz="2000">
              <a:solidFill>
                <a:schemeClr val="dk2"/>
              </a:solidFill>
              <a:latin typeface="Arial"/>
              <a:ea typeface="Arial"/>
              <a:cs typeface="Arial"/>
              <a:sym typeface="Arial"/>
            </a:endParaRPr>
          </a:p>
        </p:txBody>
      </p:sp>
      <p:sp>
        <p:nvSpPr>
          <p:cNvPr id="332" name="Google Shape;332;p13"/>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10/10/2024</a:t>
            </a:r>
            <a:endParaRPr/>
          </a:p>
        </p:txBody>
      </p:sp>
      <p:sp>
        <p:nvSpPr>
          <p:cNvPr id="333" name="Google Shape;333;p13"/>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34" name="Google Shape;334;p13"/>
          <p:cNvSpPr/>
          <p:nvPr/>
        </p:nvSpPr>
        <p:spPr>
          <a:xfrm>
            <a:off x="671943" y="-5003800"/>
            <a:ext cx="9144000" cy="4572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35" name="Google Shape;335;p13"/>
          <p:cNvSpPr/>
          <p:nvPr/>
        </p:nvSpPr>
        <p:spPr>
          <a:xfrm>
            <a:off x="671943" y="-4521200"/>
            <a:ext cx="9144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300"/>
              <a:buFont typeface="Arial"/>
              <a:buNone/>
            </a:pPr>
            <a:r>
              <a:rPr b="0" i="0" lang="en-US" sz="1300" u="none" cap="none" strike="noStrike">
                <a:solidFill>
                  <a:schemeClr val="dk1"/>
                </a:solidFill>
                <a:latin typeface="Arial"/>
                <a:ea typeface="Arial"/>
                <a:cs typeface="Arial"/>
                <a:sym typeface="Arial"/>
              </a:rPr>
              <a:t>  </a:t>
            </a: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36" name="Google Shape;336;p13"/>
          <p:cNvSpPr/>
          <p:nvPr/>
        </p:nvSpPr>
        <p:spPr>
          <a:xfrm>
            <a:off x="671943" y="-4521200"/>
            <a:ext cx="9144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br>
              <a:rPr b="0" i="0" lang="en-US"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37" name="Google Shape;337;p13"/>
          <p:cNvSpPr/>
          <p:nvPr/>
        </p:nvSpPr>
        <p:spPr>
          <a:xfrm>
            <a:off x="671943" y="-4521200"/>
            <a:ext cx="9144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338" name="Google Shape;338;p13"/>
          <p:cNvGrpSpPr/>
          <p:nvPr/>
        </p:nvGrpSpPr>
        <p:grpSpPr>
          <a:xfrm>
            <a:off x="914400" y="1192958"/>
            <a:ext cx="7445708" cy="3948585"/>
            <a:chOff x="55659" y="0"/>
            <a:chExt cx="5629275" cy="3006090"/>
          </a:xfrm>
        </p:grpSpPr>
        <p:pic>
          <p:nvPicPr>
            <p:cNvPr id="339" name="Google Shape;339;p13"/>
            <p:cNvPicPr preferRelativeResize="0"/>
            <p:nvPr/>
          </p:nvPicPr>
          <p:blipFill rotWithShape="1">
            <a:blip r:embed="rId3">
              <a:alphaModFix/>
            </a:blip>
            <a:srcRect b="0" l="0" r="0" t="0"/>
            <a:stretch/>
          </p:blipFill>
          <p:spPr>
            <a:xfrm>
              <a:off x="55659" y="0"/>
              <a:ext cx="5629275" cy="3006090"/>
            </a:xfrm>
            <a:prstGeom prst="rect">
              <a:avLst/>
            </a:prstGeom>
            <a:noFill/>
            <a:ln>
              <a:noFill/>
            </a:ln>
          </p:spPr>
        </p:pic>
        <p:pic>
          <p:nvPicPr>
            <p:cNvPr id="340" name="Google Shape;340;p13"/>
            <p:cNvPicPr preferRelativeResize="0"/>
            <p:nvPr/>
          </p:nvPicPr>
          <p:blipFill rotWithShape="1">
            <a:blip r:embed="rId4">
              <a:alphaModFix/>
            </a:blip>
            <a:srcRect b="8580" l="8018" r="9258" t="5226"/>
            <a:stretch/>
          </p:blipFill>
          <p:spPr>
            <a:xfrm>
              <a:off x="3967701" y="1677726"/>
              <a:ext cx="1041400" cy="1118235"/>
            </a:xfrm>
            <a:prstGeom prst="rect">
              <a:avLst/>
            </a:prstGeom>
            <a:noFill/>
            <a:ln>
              <a:noFill/>
            </a:ln>
          </p:spPr>
        </p:pic>
        <p:sp>
          <p:nvSpPr>
            <p:cNvPr id="341" name="Google Shape;341;p13"/>
            <p:cNvSpPr txBox="1"/>
            <p:nvPr/>
          </p:nvSpPr>
          <p:spPr>
            <a:xfrm>
              <a:off x="114164" y="750492"/>
              <a:ext cx="3972696" cy="1998345"/>
            </a:xfrm>
            <a:prstGeom prst="rect">
              <a:avLst/>
            </a:prstGeom>
            <a:noFill/>
            <a:ln>
              <a:noFill/>
            </a:ln>
          </p:spPr>
          <p:txBody>
            <a:bodyPr anchorCtr="0" anchor="ctr" bIns="45700" lIns="91425" spcFirstLastPara="1" rIns="91425" wrap="square" tIns="45700">
              <a:noAutofit/>
            </a:bodyPr>
            <a:lstStyle/>
            <a:p>
              <a:pPr indent="-285750" lvl="0" marL="507365" marR="0" rtl="0" algn="just">
                <a:lnSpc>
                  <a:spcPct val="130000"/>
                </a:lnSpc>
                <a:spcBef>
                  <a:spcPts val="0"/>
                </a:spcBef>
                <a:spcAft>
                  <a:spcPts val="0"/>
                </a:spcAft>
                <a:buClr>
                  <a:srgbClr val="000000"/>
                </a:buClr>
                <a:buSzPts val="1500"/>
                <a:buFont typeface="Arimo"/>
                <a:buChar char=""/>
              </a:pPr>
              <a:r>
                <a:rPr lang="en-US" sz="1500">
                  <a:solidFill>
                    <a:srgbClr val="000000"/>
                  </a:solidFill>
                  <a:latin typeface="Arial"/>
                  <a:ea typeface="Arial"/>
                  <a:cs typeface="Arial"/>
                  <a:sym typeface="Arial"/>
                </a:rPr>
                <a:t>Viết Email rõ ràng dễ hiểu, tránh viết dài và phức tạp;</a:t>
              </a:r>
              <a:endParaRPr sz="1500">
                <a:solidFill>
                  <a:srgbClr val="000000"/>
                </a:solidFill>
                <a:latin typeface="Arial"/>
                <a:ea typeface="Arial"/>
                <a:cs typeface="Arial"/>
                <a:sym typeface="Arial"/>
              </a:endParaRPr>
            </a:p>
            <a:p>
              <a:pPr indent="-285750" lvl="0" marL="507365" marR="0" rtl="0" algn="just">
                <a:lnSpc>
                  <a:spcPct val="130000"/>
                </a:lnSpc>
                <a:spcBef>
                  <a:spcPts val="0"/>
                </a:spcBef>
                <a:spcAft>
                  <a:spcPts val="0"/>
                </a:spcAft>
                <a:buClr>
                  <a:srgbClr val="000000"/>
                </a:buClr>
                <a:buSzPts val="1500"/>
                <a:buFont typeface="Arimo"/>
                <a:buChar char=""/>
              </a:pPr>
              <a:r>
                <a:rPr lang="en-US" sz="1500">
                  <a:solidFill>
                    <a:srgbClr val="000000"/>
                  </a:solidFill>
                  <a:latin typeface="Arial"/>
                  <a:ea typeface="Arial"/>
                  <a:cs typeface="Arial"/>
                  <a:sym typeface="Arial"/>
                </a:rPr>
                <a:t>Ghi chủ đề (Subject) mô tả ngắn gọn, rõ ràng nội dung Email;</a:t>
              </a:r>
              <a:endParaRPr sz="1500">
                <a:solidFill>
                  <a:srgbClr val="000000"/>
                </a:solidFill>
                <a:latin typeface="Arial"/>
                <a:ea typeface="Arial"/>
                <a:cs typeface="Arial"/>
                <a:sym typeface="Arial"/>
              </a:endParaRPr>
            </a:p>
            <a:p>
              <a:pPr indent="-285750" lvl="0" marL="507365" marR="0" rtl="0" algn="just">
                <a:lnSpc>
                  <a:spcPct val="130000"/>
                </a:lnSpc>
                <a:spcBef>
                  <a:spcPts val="0"/>
                </a:spcBef>
                <a:spcAft>
                  <a:spcPts val="0"/>
                </a:spcAft>
                <a:buClr>
                  <a:srgbClr val="000000"/>
                </a:buClr>
                <a:buSzPts val="1500"/>
                <a:buFont typeface="Arimo"/>
                <a:buChar char=""/>
              </a:pPr>
              <a:r>
                <a:rPr lang="en-US" sz="1500">
                  <a:solidFill>
                    <a:srgbClr val="000000"/>
                  </a:solidFill>
                  <a:latin typeface="Arial"/>
                  <a:ea typeface="Arial"/>
                  <a:cs typeface="Arial"/>
                  <a:sym typeface="Arial"/>
                </a:rPr>
                <a:t>Sử dụng ngôn từ lịch sự và viết chính xác, không sử dụng quá nhiều biểu tượng hoặc từ viết tắt;</a:t>
              </a:r>
              <a:endParaRPr sz="1500">
                <a:solidFill>
                  <a:srgbClr val="000000"/>
                </a:solidFill>
                <a:latin typeface="Arial"/>
                <a:ea typeface="Arial"/>
                <a:cs typeface="Arial"/>
                <a:sym typeface="Arial"/>
              </a:endParaRPr>
            </a:p>
            <a:p>
              <a:pPr indent="-285750" lvl="0" marL="507365" marR="0" rtl="0" algn="just">
                <a:lnSpc>
                  <a:spcPct val="130000"/>
                </a:lnSpc>
                <a:spcBef>
                  <a:spcPts val="0"/>
                </a:spcBef>
                <a:spcAft>
                  <a:spcPts val="0"/>
                </a:spcAft>
                <a:buClr>
                  <a:srgbClr val="000000"/>
                </a:buClr>
                <a:buSzPts val="1500"/>
                <a:buFont typeface="Arimo"/>
                <a:buChar char=""/>
              </a:pPr>
              <a:r>
                <a:rPr lang="en-US" sz="1500">
                  <a:solidFill>
                    <a:srgbClr val="000000"/>
                  </a:solidFill>
                  <a:latin typeface="Arial"/>
                  <a:ea typeface="Arial"/>
                  <a:cs typeface="Arial"/>
                  <a:sym typeface="Arial"/>
                </a:rPr>
                <a:t>Phản hồi Email một cách nhanh chóng khi cần thiết;</a:t>
              </a:r>
              <a:endParaRPr sz="1500">
                <a:solidFill>
                  <a:srgbClr val="000000"/>
                </a:solidFill>
                <a:latin typeface="Arial"/>
                <a:ea typeface="Arial"/>
                <a:cs typeface="Arial"/>
                <a:sym typeface="Arial"/>
              </a:endParaRPr>
            </a:p>
            <a:p>
              <a:pPr indent="-285750" lvl="0" marL="507365" marR="0" rtl="0" algn="just">
                <a:lnSpc>
                  <a:spcPct val="130000"/>
                </a:lnSpc>
                <a:spcBef>
                  <a:spcPts val="0"/>
                </a:spcBef>
                <a:spcAft>
                  <a:spcPts val="0"/>
                </a:spcAft>
                <a:buClr>
                  <a:srgbClr val="000000"/>
                </a:buClr>
                <a:buSzPts val="1500"/>
                <a:buFont typeface="Arimo"/>
                <a:buChar char=""/>
              </a:pPr>
              <a:r>
                <a:rPr lang="en-US" sz="1500">
                  <a:solidFill>
                    <a:srgbClr val="000000"/>
                  </a:solidFill>
                  <a:latin typeface="Arial"/>
                  <a:ea typeface="Arial"/>
                  <a:cs typeface="Arial"/>
                  <a:sym typeface="Arial"/>
                </a:rPr>
                <a:t>Trước khi gửi, hãy kiểm tra lỗi chính tả và đảm bảo nội dung Email đầy đủ và rõ ràng.</a:t>
              </a:r>
              <a:endParaRPr sz="1500">
                <a:solidFill>
                  <a:srgbClr val="000000"/>
                </a:solidFill>
                <a:latin typeface="Arial"/>
                <a:ea typeface="Arial"/>
                <a:cs typeface="Arial"/>
                <a:sym typeface="Arial"/>
              </a:endParaRPr>
            </a:p>
          </p:txBody>
        </p:sp>
      </p:grpSp>
      <p:sp>
        <p:nvSpPr>
          <p:cNvPr id="342" name="Google Shape;342;p13"/>
          <p:cNvSpPr txBox="1"/>
          <p:nvPr/>
        </p:nvSpPr>
        <p:spPr>
          <a:xfrm>
            <a:off x="1968323" y="162976"/>
            <a:ext cx="6551240" cy="594066"/>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SzPts val="1800"/>
              <a:buFont typeface="Arial"/>
              <a:buNone/>
            </a:pPr>
            <a:r>
              <a:rPr b="1" lang="en-US" sz="1800">
                <a:solidFill>
                  <a:schemeClr val="dk2"/>
                </a:solidFill>
                <a:latin typeface="Arial"/>
                <a:ea typeface="Arial"/>
                <a:cs typeface="Arial"/>
                <a:sym typeface="Arial"/>
              </a:rPr>
              <a:t>3. SỬ DỤNG KĨ NĂNG GIAO TIẾP KĨ THUẬT SỐ PHÙ HỢP</a:t>
            </a:r>
            <a:endParaRPr b="1" sz="1800">
              <a:solidFill>
                <a:schemeClr val="dk2"/>
              </a:solidFill>
              <a:latin typeface="Calibri"/>
              <a:ea typeface="Calibri"/>
              <a:cs typeface="Calibri"/>
              <a:sym typeface="Calibri"/>
            </a:endParaRPr>
          </a:p>
        </p:txBody>
      </p:sp>
      <p:pic>
        <p:nvPicPr>
          <p:cNvPr id="343" name="Google Shape;343;p13"/>
          <p:cNvPicPr preferRelativeResize="0"/>
          <p:nvPr/>
        </p:nvPicPr>
        <p:blipFill rotWithShape="1">
          <a:blip r:embed="rId5">
            <a:alphaModFix/>
          </a:blip>
          <a:srcRect b="0" l="0" r="0" t="0"/>
          <a:stretch/>
        </p:blipFill>
        <p:spPr>
          <a:xfrm>
            <a:off x="18393" y="-28575"/>
            <a:ext cx="1238250" cy="1238250"/>
          </a:xfrm>
          <a:prstGeom prst="rect">
            <a:avLst/>
          </a:prstGeom>
          <a:noFill/>
          <a:ln>
            <a:noFill/>
          </a:ln>
        </p:spPr>
      </p:pic>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14"/>
          <p:cNvSpPr txBox="1"/>
          <p:nvPr>
            <p:ph type="title"/>
          </p:nvPr>
        </p:nvSpPr>
        <p:spPr>
          <a:xfrm>
            <a:off x="829917" y="674470"/>
            <a:ext cx="4124487" cy="594066"/>
          </a:xfrm>
          <a:prstGeom prst="rect">
            <a:avLst/>
          </a:prstGeom>
          <a:noFill/>
          <a:ln>
            <a:noFill/>
          </a:ln>
        </p:spPr>
        <p:txBody>
          <a:bodyPr anchorCtr="0" anchor="ctr" bIns="45700" lIns="91425" spcFirstLastPara="1" rIns="91425" wrap="square" tIns="45700">
            <a:noAutofit/>
          </a:bodyPr>
          <a:lstStyle/>
          <a:p>
            <a:pPr indent="0" lvl="1" marL="457200" marR="0" rtl="0" algn="l">
              <a:lnSpc>
                <a:spcPct val="130000"/>
              </a:lnSpc>
              <a:spcBef>
                <a:spcPts val="0"/>
              </a:spcBef>
              <a:spcAft>
                <a:spcPts val="0"/>
              </a:spcAft>
              <a:buNone/>
            </a:pPr>
            <a:r>
              <a:rPr b="1" lang="en-US" sz="2000">
                <a:solidFill>
                  <a:schemeClr val="dk2"/>
                </a:solidFill>
                <a:latin typeface="Arial"/>
                <a:ea typeface="Arial"/>
                <a:cs typeface="Arial"/>
                <a:sym typeface="Arial"/>
              </a:rPr>
              <a:t>e. Nhắn tin trong ứng dụng</a:t>
            </a:r>
            <a:endParaRPr b="1" sz="2000">
              <a:solidFill>
                <a:schemeClr val="dk2"/>
              </a:solidFill>
              <a:latin typeface="Arial"/>
              <a:ea typeface="Arial"/>
              <a:cs typeface="Arial"/>
              <a:sym typeface="Arial"/>
            </a:endParaRPr>
          </a:p>
        </p:txBody>
      </p:sp>
      <p:sp>
        <p:nvSpPr>
          <p:cNvPr id="349" name="Google Shape;349;p14"/>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10/10/2024</a:t>
            </a:r>
            <a:endParaRPr/>
          </a:p>
        </p:txBody>
      </p:sp>
      <p:sp>
        <p:nvSpPr>
          <p:cNvPr id="350" name="Google Shape;350;p14"/>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51" name="Google Shape;351;p14"/>
          <p:cNvSpPr/>
          <p:nvPr/>
        </p:nvSpPr>
        <p:spPr>
          <a:xfrm>
            <a:off x="671943" y="-5003800"/>
            <a:ext cx="9144000" cy="4572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52" name="Google Shape;352;p14"/>
          <p:cNvSpPr/>
          <p:nvPr/>
        </p:nvSpPr>
        <p:spPr>
          <a:xfrm>
            <a:off x="671943" y="-4521200"/>
            <a:ext cx="9144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300"/>
              <a:buFont typeface="Arial"/>
              <a:buNone/>
            </a:pPr>
            <a:r>
              <a:rPr b="0" i="0" lang="en-US" sz="1300" u="none" cap="none" strike="noStrike">
                <a:solidFill>
                  <a:schemeClr val="dk1"/>
                </a:solidFill>
                <a:latin typeface="Arial"/>
                <a:ea typeface="Arial"/>
                <a:cs typeface="Arial"/>
                <a:sym typeface="Arial"/>
              </a:rPr>
              <a:t>  </a:t>
            </a: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53" name="Google Shape;353;p14"/>
          <p:cNvSpPr/>
          <p:nvPr/>
        </p:nvSpPr>
        <p:spPr>
          <a:xfrm>
            <a:off x="671943" y="-4521200"/>
            <a:ext cx="9144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br>
              <a:rPr b="0" i="0" lang="en-US"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54" name="Google Shape;354;p14"/>
          <p:cNvSpPr/>
          <p:nvPr/>
        </p:nvSpPr>
        <p:spPr>
          <a:xfrm>
            <a:off x="671943" y="-4521200"/>
            <a:ext cx="9144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aphicFrame>
        <p:nvGraphicFramePr>
          <p:cNvPr id="355" name="Google Shape;355;p14"/>
          <p:cNvGraphicFramePr/>
          <p:nvPr/>
        </p:nvGraphicFramePr>
        <p:xfrm>
          <a:off x="3308984" y="1404989"/>
          <a:ext cx="3000000" cy="3000000"/>
        </p:xfrm>
        <a:graphic>
          <a:graphicData uri="http://schemas.openxmlformats.org/drawingml/2006/table">
            <a:tbl>
              <a:tblPr>
                <a:noFill/>
                <a:tableStyleId>{CFE90B1A-0927-44FA-B40D-587A3283D5CD}</a:tableStyleId>
              </a:tblPr>
              <a:tblGrid>
                <a:gridCol w="5377825"/>
              </a:tblGrid>
              <a:tr h="766675">
                <a:tc>
                  <a:txBody>
                    <a:bodyPr/>
                    <a:lstStyle/>
                    <a:p>
                      <a:pPr indent="-354330" lvl="0" marL="354330" marR="0" rtl="0" algn="just">
                        <a:lnSpc>
                          <a:spcPct val="130000"/>
                        </a:lnSpc>
                        <a:spcBef>
                          <a:spcPts val="0"/>
                        </a:spcBef>
                        <a:spcAft>
                          <a:spcPts val="0"/>
                        </a:spcAft>
                        <a:buClr>
                          <a:srgbClr val="000000"/>
                        </a:buClr>
                        <a:buSzPts val="1600"/>
                        <a:buFont typeface="Arimo"/>
                        <a:buChar char=""/>
                      </a:pPr>
                      <a:r>
                        <a:rPr lang="en-US" sz="1600" u="none" cap="none" strike="noStrike">
                          <a:solidFill>
                            <a:srgbClr val="000000"/>
                          </a:solidFill>
                          <a:highlight>
                            <a:srgbClr val="E2EFD9"/>
                          </a:highlight>
                          <a:latin typeface="Arial"/>
                          <a:ea typeface="Arial"/>
                          <a:cs typeface="Arial"/>
                          <a:sym typeface="Arial"/>
                        </a:rPr>
                        <a:t>Viết tin nhắn ngắn gọn nhưng đầy đủ nội dung cần truyền đạt.</a:t>
                      </a:r>
                      <a:endParaRPr sz="1600" u="none" cap="none" strike="noStrike">
                        <a:highlight>
                          <a:srgbClr val="E2EFD9"/>
                        </a:highlight>
                        <a:latin typeface="Arial"/>
                        <a:ea typeface="Arial"/>
                        <a:cs typeface="Arial"/>
                        <a:sym typeface="Arial"/>
                      </a:endParaRPr>
                    </a:p>
                  </a:txBody>
                  <a:tcPr marT="0" marB="0" marR="68575" marL="68575" anchor="ctr">
                    <a:lnL cap="flat" cmpd="sng" w="12700">
                      <a:solidFill>
                        <a:srgbClr val="E7E6E6"/>
                      </a:solidFill>
                      <a:prstDash val="solid"/>
                      <a:round/>
                      <a:headEnd len="sm" w="sm" type="none"/>
                      <a:tailEnd len="sm" w="sm" type="none"/>
                    </a:lnL>
                    <a:lnR cap="flat" cmpd="sng" w="12700">
                      <a:solidFill>
                        <a:srgbClr val="E7E6E6"/>
                      </a:solidFill>
                      <a:prstDash val="solid"/>
                      <a:round/>
                      <a:headEnd len="sm" w="sm" type="none"/>
                      <a:tailEnd len="sm" w="sm" type="none"/>
                    </a:lnR>
                    <a:lnT cap="flat" cmpd="sng" w="12700">
                      <a:solidFill>
                        <a:srgbClr val="E7E6E6"/>
                      </a:solidFill>
                      <a:prstDash val="solid"/>
                      <a:round/>
                      <a:headEnd len="sm" w="sm" type="none"/>
                      <a:tailEnd len="sm" w="sm" type="none"/>
                    </a:lnT>
                    <a:lnB cap="flat" cmpd="sng" w="12700">
                      <a:solidFill>
                        <a:srgbClr val="E7E6E6"/>
                      </a:solidFill>
                      <a:prstDash val="solid"/>
                      <a:round/>
                      <a:headEnd len="sm" w="sm" type="none"/>
                      <a:tailEnd len="sm" w="sm" type="none"/>
                    </a:lnB>
                    <a:solidFill>
                      <a:srgbClr val="E2EFD9"/>
                    </a:solidFill>
                  </a:tcPr>
                </a:tc>
              </a:tr>
              <a:tr h="766675">
                <a:tc>
                  <a:txBody>
                    <a:bodyPr/>
                    <a:lstStyle/>
                    <a:p>
                      <a:pPr indent="-354330" lvl="0" marL="354330" marR="0" rtl="0" algn="just">
                        <a:lnSpc>
                          <a:spcPct val="130000"/>
                        </a:lnSpc>
                        <a:spcBef>
                          <a:spcPts val="0"/>
                        </a:spcBef>
                        <a:spcAft>
                          <a:spcPts val="0"/>
                        </a:spcAft>
                        <a:buClr>
                          <a:srgbClr val="000000"/>
                        </a:buClr>
                        <a:buSzPts val="1600"/>
                        <a:buFont typeface="Arimo"/>
                        <a:buChar char=""/>
                      </a:pPr>
                      <a:r>
                        <a:rPr lang="en-US" sz="1600" u="none" cap="none" strike="noStrike">
                          <a:solidFill>
                            <a:srgbClr val="000000"/>
                          </a:solidFill>
                          <a:highlight>
                            <a:srgbClr val="FBE4D5"/>
                          </a:highlight>
                          <a:latin typeface="Arial"/>
                          <a:ea typeface="Arial"/>
                          <a:cs typeface="Arial"/>
                          <a:sym typeface="Arial"/>
                        </a:rPr>
                        <a:t>Sử dụng từ ngữ đầy đủ và tránh việc sử dụng quá nhiều từ viết tắt.</a:t>
                      </a:r>
                      <a:endParaRPr sz="1600" u="none" cap="none" strike="noStrike">
                        <a:highlight>
                          <a:srgbClr val="FBE4D5"/>
                        </a:highlight>
                        <a:latin typeface="Arial"/>
                        <a:ea typeface="Arial"/>
                        <a:cs typeface="Arial"/>
                        <a:sym typeface="Arial"/>
                      </a:endParaRPr>
                    </a:p>
                  </a:txBody>
                  <a:tcPr marT="0" marB="0" marR="68575" marL="68575" anchor="ctr">
                    <a:lnL cap="flat" cmpd="sng" w="12700">
                      <a:solidFill>
                        <a:srgbClr val="E7E6E6"/>
                      </a:solidFill>
                      <a:prstDash val="solid"/>
                      <a:round/>
                      <a:headEnd len="sm" w="sm" type="none"/>
                      <a:tailEnd len="sm" w="sm" type="none"/>
                    </a:lnL>
                    <a:lnR cap="flat" cmpd="sng" w="12700">
                      <a:solidFill>
                        <a:srgbClr val="E7E6E6"/>
                      </a:solidFill>
                      <a:prstDash val="solid"/>
                      <a:round/>
                      <a:headEnd len="sm" w="sm" type="none"/>
                      <a:tailEnd len="sm" w="sm" type="none"/>
                    </a:lnR>
                    <a:lnT cap="flat" cmpd="sng" w="12700">
                      <a:solidFill>
                        <a:srgbClr val="E7E6E6"/>
                      </a:solidFill>
                      <a:prstDash val="solid"/>
                      <a:round/>
                      <a:headEnd len="sm" w="sm" type="none"/>
                      <a:tailEnd len="sm" w="sm" type="none"/>
                    </a:lnT>
                    <a:lnB cap="flat" cmpd="sng" w="12700">
                      <a:solidFill>
                        <a:srgbClr val="E7E6E6"/>
                      </a:solidFill>
                      <a:prstDash val="solid"/>
                      <a:round/>
                      <a:headEnd len="sm" w="sm" type="none"/>
                      <a:tailEnd len="sm" w="sm" type="none"/>
                    </a:lnB>
                    <a:solidFill>
                      <a:srgbClr val="FBE4D5"/>
                    </a:solidFill>
                  </a:tcPr>
                </a:tc>
              </a:tr>
              <a:tr h="766675">
                <a:tc>
                  <a:txBody>
                    <a:bodyPr/>
                    <a:lstStyle/>
                    <a:p>
                      <a:pPr indent="-354330" lvl="0" marL="354330" marR="0" rtl="0" algn="just">
                        <a:lnSpc>
                          <a:spcPct val="130000"/>
                        </a:lnSpc>
                        <a:spcBef>
                          <a:spcPts val="0"/>
                        </a:spcBef>
                        <a:spcAft>
                          <a:spcPts val="0"/>
                        </a:spcAft>
                        <a:buClr>
                          <a:srgbClr val="000000"/>
                        </a:buClr>
                        <a:buSzPts val="1600"/>
                        <a:buFont typeface="Arimo"/>
                        <a:buChar char=""/>
                      </a:pPr>
                      <a:r>
                        <a:rPr lang="en-US" sz="1600" u="none" cap="none" strike="noStrike">
                          <a:solidFill>
                            <a:srgbClr val="000000"/>
                          </a:solidFill>
                          <a:highlight>
                            <a:srgbClr val="DEEAF6"/>
                          </a:highlight>
                          <a:latin typeface="Arial"/>
                          <a:ea typeface="Arial"/>
                          <a:cs typeface="Arial"/>
                          <a:sym typeface="Arial"/>
                        </a:rPr>
                        <a:t>Gửi tin nhắn phù hợp với đối tượng người nhận và ngữ cảnh của cuộc trò chuyện.</a:t>
                      </a:r>
                      <a:endParaRPr sz="1600" u="none" cap="none" strike="noStrike">
                        <a:highlight>
                          <a:srgbClr val="DEEAF6"/>
                        </a:highlight>
                        <a:latin typeface="Arial"/>
                        <a:ea typeface="Arial"/>
                        <a:cs typeface="Arial"/>
                        <a:sym typeface="Arial"/>
                      </a:endParaRPr>
                    </a:p>
                  </a:txBody>
                  <a:tcPr marT="0" marB="0" marR="68575" marL="68575" anchor="ctr">
                    <a:lnL cap="flat" cmpd="sng" w="12700">
                      <a:solidFill>
                        <a:srgbClr val="E7E6E6"/>
                      </a:solidFill>
                      <a:prstDash val="solid"/>
                      <a:round/>
                      <a:headEnd len="sm" w="sm" type="none"/>
                      <a:tailEnd len="sm" w="sm" type="none"/>
                    </a:lnL>
                    <a:lnR cap="flat" cmpd="sng" w="12700">
                      <a:solidFill>
                        <a:srgbClr val="E7E6E6"/>
                      </a:solidFill>
                      <a:prstDash val="solid"/>
                      <a:round/>
                      <a:headEnd len="sm" w="sm" type="none"/>
                      <a:tailEnd len="sm" w="sm" type="none"/>
                    </a:lnR>
                    <a:lnT cap="flat" cmpd="sng" w="12700">
                      <a:solidFill>
                        <a:srgbClr val="E7E6E6"/>
                      </a:solidFill>
                      <a:prstDash val="solid"/>
                      <a:round/>
                      <a:headEnd len="sm" w="sm" type="none"/>
                      <a:tailEnd len="sm" w="sm" type="none"/>
                    </a:lnT>
                    <a:lnB cap="flat" cmpd="sng" w="12700">
                      <a:solidFill>
                        <a:srgbClr val="E7E6E6"/>
                      </a:solidFill>
                      <a:prstDash val="solid"/>
                      <a:round/>
                      <a:headEnd len="sm" w="sm" type="none"/>
                      <a:tailEnd len="sm" w="sm" type="none"/>
                    </a:lnB>
                    <a:solidFill>
                      <a:srgbClr val="DEEAF6"/>
                    </a:solidFill>
                  </a:tcPr>
                </a:tc>
              </a:tr>
              <a:tr h="362325">
                <a:tc>
                  <a:txBody>
                    <a:bodyPr/>
                    <a:lstStyle/>
                    <a:p>
                      <a:pPr indent="-285750" lvl="0" marL="285750" marR="0" rtl="0" algn="just">
                        <a:lnSpc>
                          <a:spcPct val="130000"/>
                        </a:lnSpc>
                        <a:spcBef>
                          <a:spcPts val="0"/>
                        </a:spcBef>
                        <a:spcAft>
                          <a:spcPts val="0"/>
                        </a:spcAft>
                        <a:buClr>
                          <a:srgbClr val="000000"/>
                        </a:buClr>
                        <a:buSzPts val="1600"/>
                        <a:buFont typeface="Arimo"/>
                        <a:buChar char=""/>
                      </a:pPr>
                      <a:r>
                        <a:rPr lang="en-US" sz="1600" u="none" cap="none" strike="noStrike">
                          <a:solidFill>
                            <a:srgbClr val="000000"/>
                          </a:solidFill>
                          <a:highlight>
                            <a:srgbClr val="F2F2F2"/>
                          </a:highlight>
                          <a:latin typeface="Arial"/>
                          <a:ea typeface="Arial"/>
                          <a:cs typeface="Arial"/>
                          <a:sym typeface="Arial"/>
                        </a:rPr>
                        <a:t>Trả lời tin nhắn một cách nhanh chóng khi có thể.</a:t>
                      </a:r>
                      <a:endParaRPr sz="1600" u="none" cap="none" strike="noStrike">
                        <a:highlight>
                          <a:srgbClr val="F2F2F2"/>
                        </a:highlight>
                        <a:latin typeface="Arial"/>
                        <a:ea typeface="Arial"/>
                        <a:cs typeface="Arial"/>
                        <a:sym typeface="Arial"/>
                      </a:endParaRPr>
                    </a:p>
                  </a:txBody>
                  <a:tcPr marT="0" marB="0" marR="68575" marL="68575" anchor="ctr">
                    <a:lnL cap="flat" cmpd="sng" w="12700">
                      <a:solidFill>
                        <a:srgbClr val="E7E6E6"/>
                      </a:solidFill>
                      <a:prstDash val="solid"/>
                      <a:round/>
                      <a:headEnd len="sm" w="sm" type="none"/>
                      <a:tailEnd len="sm" w="sm" type="none"/>
                    </a:lnL>
                    <a:lnR cap="flat" cmpd="sng" w="12700">
                      <a:solidFill>
                        <a:srgbClr val="E7E6E6"/>
                      </a:solidFill>
                      <a:prstDash val="solid"/>
                      <a:round/>
                      <a:headEnd len="sm" w="sm" type="none"/>
                      <a:tailEnd len="sm" w="sm" type="none"/>
                    </a:lnR>
                    <a:lnT cap="flat" cmpd="sng" w="12700">
                      <a:solidFill>
                        <a:srgbClr val="E7E6E6"/>
                      </a:solidFill>
                      <a:prstDash val="solid"/>
                      <a:round/>
                      <a:headEnd len="sm" w="sm" type="none"/>
                      <a:tailEnd len="sm" w="sm" type="none"/>
                    </a:lnT>
                    <a:lnB cap="flat" cmpd="sng" w="12700">
                      <a:solidFill>
                        <a:srgbClr val="E7E6E6"/>
                      </a:solidFill>
                      <a:prstDash val="solid"/>
                      <a:round/>
                      <a:headEnd len="sm" w="sm" type="none"/>
                      <a:tailEnd len="sm" w="sm" type="none"/>
                    </a:lnB>
                    <a:solidFill>
                      <a:srgbClr val="F2F2F2"/>
                    </a:solidFill>
                  </a:tcPr>
                </a:tc>
              </a:tr>
              <a:tr h="766675">
                <a:tc>
                  <a:txBody>
                    <a:bodyPr/>
                    <a:lstStyle/>
                    <a:p>
                      <a:pPr indent="-354330" lvl="0" marL="354330" marR="0" rtl="0" algn="just">
                        <a:lnSpc>
                          <a:spcPct val="130000"/>
                        </a:lnSpc>
                        <a:spcBef>
                          <a:spcPts val="0"/>
                        </a:spcBef>
                        <a:spcAft>
                          <a:spcPts val="0"/>
                        </a:spcAft>
                        <a:buClr>
                          <a:srgbClr val="000000"/>
                        </a:buClr>
                        <a:buSzPts val="1600"/>
                        <a:buFont typeface="Arimo"/>
                        <a:buChar char=""/>
                      </a:pPr>
                      <a:r>
                        <a:rPr lang="en-US" sz="1600" u="none" cap="none" strike="noStrike">
                          <a:solidFill>
                            <a:srgbClr val="000000"/>
                          </a:solidFill>
                          <a:highlight>
                            <a:srgbClr val="CCCCFF"/>
                          </a:highlight>
                          <a:latin typeface="Arial"/>
                          <a:ea typeface="Arial"/>
                          <a:cs typeface="Arial"/>
                          <a:sym typeface="Arial"/>
                        </a:rPr>
                        <a:t>Sử dụng biểu tượng cảm xúc phù hợp để thể hiện cảm xúc.</a:t>
                      </a:r>
                      <a:endParaRPr sz="1600" u="none" cap="none" strike="noStrike">
                        <a:highlight>
                          <a:srgbClr val="CCCCFF"/>
                        </a:highlight>
                        <a:latin typeface="Arial"/>
                        <a:ea typeface="Arial"/>
                        <a:cs typeface="Arial"/>
                        <a:sym typeface="Arial"/>
                      </a:endParaRPr>
                    </a:p>
                  </a:txBody>
                  <a:tcPr marT="0" marB="0" marR="68575" marL="68575" anchor="ctr">
                    <a:lnL cap="flat" cmpd="sng" w="12700">
                      <a:solidFill>
                        <a:srgbClr val="E7E6E6"/>
                      </a:solidFill>
                      <a:prstDash val="solid"/>
                      <a:round/>
                      <a:headEnd len="sm" w="sm" type="none"/>
                      <a:tailEnd len="sm" w="sm" type="none"/>
                    </a:lnL>
                    <a:lnR cap="flat" cmpd="sng" w="12700">
                      <a:solidFill>
                        <a:srgbClr val="E7E6E6"/>
                      </a:solidFill>
                      <a:prstDash val="solid"/>
                      <a:round/>
                      <a:headEnd len="sm" w="sm" type="none"/>
                      <a:tailEnd len="sm" w="sm" type="none"/>
                    </a:lnR>
                    <a:lnT cap="flat" cmpd="sng" w="12700">
                      <a:solidFill>
                        <a:srgbClr val="E7E6E6"/>
                      </a:solidFill>
                      <a:prstDash val="solid"/>
                      <a:round/>
                      <a:headEnd len="sm" w="sm" type="none"/>
                      <a:tailEnd len="sm" w="sm" type="none"/>
                    </a:lnT>
                    <a:lnB cap="flat" cmpd="sng" w="12700">
                      <a:solidFill>
                        <a:srgbClr val="E7E6E6"/>
                      </a:solidFill>
                      <a:prstDash val="solid"/>
                      <a:round/>
                      <a:headEnd len="sm" w="sm" type="none"/>
                      <a:tailEnd len="sm" w="sm" type="none"/>
                    </a:lnB>
                    <a:solidFill>
                      <a:srgbClr val="CCCCFF"/>
                    </a:solidFill>
                  </a:tcPr>
                </a:tc>
              </a:tr>
            </a:tbl>
          </a:graphicData>
        </a:graphic>
      </p:graphicFrame>
      <p:sp>
        <p:nvSpPr>
          <p:cNvPr id="356" name="Google Shape;356;p14"/>
          <p:cNvSpPr txBox="1"/>
          <p:nvPr/>
        </p:nvSpPr>
        <p:spPr>
          <a:xfrm>
            <a:off x="609599" y="4112872"/>
            <a:ext cx="2431525" cy="749669"/>
          </a:xfrm>
          <a:prstGeom prst="rect">
            <a:avLst/>
          </a:prstGeom>
          <a:noFill/>
          <a:ln>
            <a:noFill/>
          </a:ln>
        </p:spPr>
        <p:txBody>
          <a:bodyPr anchorCtr="0" anchor="t" bIns="45700" lIns="0" spcFirstLastPara="1" rIns="0" wrap="square" tIns="45700">
            <a:spAutoFit/>
          </a:bodyPr>
          <a:lstStyle/>
          <a:p>
            <a:pPr indent="0" lvl="0" marL="0" marR="0" rtl="0" algn="ctr">
              <a:lnSpc>
                <a:spcPct val="130000"/>
              </a:lnSpc>
              <a:spcBef>
                <a:spcPts val="0"/>
              </a:spcBef>
              <a:spcAft>
                <a:spcPts val="0"/>
              </a:spcAft>
              <a:buNone/>
            </a:pPr>
            <a:r>
              <a:rPr b="1" lang="en-US" sz="1600">
                <a:solidFill>
                  <a:srgbClr val="4472C4"/>
                </a:solidFill>
                <a:latin typeface="Arial"/>
                <a:ea typeface="Arial"/>
                <a:cs typeface="Arial"/>
                <a:sym typeface="Arial"/>
              </a:rPr>
              <a:t>Nhắn tin trong ứng dụng</a:t>
            </a:r>
            <a:endParaRPr sz="1600">
              <a:solidFill>
                <a:srgbClr val="000000"/>
              </a:solidFill>
              <a:latin typeface="Arial"/>
              <a:ea typeface="Arial"/>
              <a:cs typeface="Arial"/>
              <a:sym typeface="Arial"/>
            </a:endParaRPr>
          </a:p>
          <a:p>
            <a:pPr indent="0" lvl="0" marL="0" marR="0" rtl="0" algn="ctr">
              <a:lnSpc>
                <a:spcPct val="130000"/>
              </a:lnSpc>
              <a:spcBef>
                <a:spcPts val="400"/>
              </a:spcBef>
              <a:spcAft>
                <a:spcPts val="0"/>
              </a:spcAft>
              <a:buNone/>
            </a:pPr>
            <a:r>
              <a:rPr b="1" lang="en-US" sz="1600">
                <a:solidFill>
                  <a:srgbClr val="4472C4"/>
                </a:solidFill>
                <a:latin typeface="Arial"/>
                <a:ea typeface="Arial"/>
                <a:cs typeface="Arial"/>
                <a:sym typeface="Arial"/>
              </a:rPr>
              <a:t>(In-app Messaging)</a:t>
            </a:r>
            <a:endParaRPr sz="1600">
              <a:solidFill>
                <a:srgbClr val="000000"/>
              </a:solidFill>
              <a:latin typeface="Arial"/>
              <a:ea typeface="Arial"/>
              <a:cs typeface="Arial"/>
              <a:sym typeface="Arial"/>
            </a:endParaRPr>
          </a:p>
        </p:txBody>
      </p:sp>
      <p:pic>
        <p:nvPicPr>
          <p:cNvPr id="357" name="Google Shape;357;p14"/>
          <p:cNvPicPr preferRelativeResize="0"/>
          <p:nvPr/>
        </p:nvPicPr>
        <p:blipFill rotWithShape="1">
          <a:blip r:embed="rId3">
            <a:alphaModFix/>
          </a:blip>
          <a:srcRect b="4192" l="2548" r="4902" t="4192"/>
          <a:stretch/>
        </p:blipFill>
        <p:spPr>
          <a:xfrm>
            <a:off x="758561" y="1424136"/>
            <a:ext cx="2133600" cy="2800199"/>
          </a:xfrm>
          <a:prstGeom prst="rect">
            <a:avLst/>
          </a:prstGeom>
          <a:noFill/>
          <a:ln>
            <a:noFill/>
          </a:ln>
        </p:spPr>
      </p:pic>
      <p:sp>
        <p:nvSpPr>
          <p:cNvPr id="358" name="Google Shape;358;p14"/>
          <p:cNvSpPr txBox="1"/>
          <p:nvPr/>
        </p:nvSpPr>
        <p:spPr>
          <a:xfrm>
            <a:off x="1968323" y="162976"/>
            <a:ext cx="6551240" cy="594066"/>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SzPts val="1800"/>
              <a:buFont typeface="Arial"/>
              <a:buNone/>
            </a:pPr>
            <a:r>
              <a:rPr b="1" lang="en-US" sz="1800">
                <a:solidFill>
                  <a:schemeClr val="dk2"/>
                </a:solidFill>
                <a:latin typeface="Arial"/>
                <a:ea typeface="Arial"/>
                <a:cs typeface="Arial"/>
                <a:sym typeface="Arial"/>
              </a:rPr>
              <a:t>3. SỬ DỤNG KĨ NĂNG GIAO TIẾP KĨ THUẬT SỐ PHÙ HỢP</a:t>
            </a:r>
            <a:endParaRPr b="1" sz="1800">
              <a:solidFill>
                <a:schemeClr val="dk2"/>
              </a:solidFill>
              <a:latin typeface="Calibri"/>
              <a:ea typeface="Calibri"/>
              <a:cs typeface="Calibri"/>
              <a:sym typeface="Calibri"/>
            </a:endParaRPr>
          </a:p>
        </p:txBody>
      </p:sp>
      <p:pic>
        <p:nvPicPr>
          <p:cNvPr id="359" name="Google Shape;359;p14"/>
          <p:cNvPicPr preferRelativeResize="0"/>
          <p:nvPr/>
        </p:nvPicPr>
        <p:blipFill rotWithShape="1">
          <a:blip r:embed="rId4">
            <a:alphaModFix/>
          </a:blip>
          <a:srcRect b="0" l="0" r="0" t="0"/>
          <a:stretch/>
        </p:blipFill>
        <p:spPr>
          <a:xfrm>
            <a:off x="18393" y="-28575"/>
            <a:ext cx="1238250" cy="1238250"/>
          </a:xfrm>
          <a:prstGeom prst="rect">
            <a:avLst/>
          </a:prstGeom>
          <a:noFill/>
          <a:ln>
            <a:noFill/>
          </a:ln>
        </p:spPr>
      </p:pic>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15"/>
          <p:cNvSpPr txBox="1"/>
          <p:nvPr>
            <p:ph type="title"/>
          </p:nvPr>
        </p:nvSpPr>
        <p:spPr>
          <a:xfrm>
            <a:off x="637518" y="703289"/>
            <a:ext cx="7010400" cy="594066"/>
          </a:xfrm>
          <a:prstGeom prst="rect">
            <a:avLst/>
          </a:prstGeom>
          <a:noFill/>
          <a:ln>
            <a:noFill/>
          </a:ln>
        </p:spPr>
        <p:txBody>
          <a:bodyPr anchorCtr="0" anchor="ctr" bIns="45700" lIns="91425" spcFirstLastPara="1" rIns="91425" wrap="square" tIns="45700">
            <a:noAutofit/>
          </a:bodyPr>
          <a:lstStyle/>
          <a:p>
            <a:pPr indent="0" lvl="1" marL="457200" marR="0" rtl="0" algn="l">
              <a:lnSpc>
                <a:spcPct val="130000"/>
              </a:lnSpc>
              <a:spcBef>
                <a:spcPts val="0"/>
              </a:spcBef>
              <a:spcAft>
                <a:spcPts val="0"/>
              </a:spcAft>
              <a:buNone/>
            </a:pPr>
            <a:r>
              <a:rPr b="1" lang="en-US" sz="2000">
                <a:solidFill>
                  <a:schemeClr val="dk2"/>
                </a:solidFill>
                <a:latin typeface="Arial"/>
                <a:ea typeface="Arial"/>
                <a:cs typeface="Arial"/>
                <a:sym typeface="Arial"/>
              </a:rPr>
              <a:t>f. Các nguyên tắc khi tham gia hội nghị truyền hình </a:t>
            </a:r>
            <a:endParaRPr b="1" sz="2000">
              <a:solidFill>
                <a:schemeClr val="dk2"/>
              </a:solidFill>
              <a:latin typeface="Arial"/>
              <a:ea typeface="Arial"/>
              <a:cs typeface="Arial"/>
              <a:sym typeface="Arial"/>
            </a:endParaRPr>
          </a:p>
        </p:txBody>
      </p:sp>
      <p:sp>
        <p:nvSpPr>
          <p:cNvPr id="365" name="Google Shape;365;p15"/>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10/10/2024</a:t>
            </a:r>
            <a:endParaRPr/>
          </a:p>
        </p:txBody>
      </p:sp>
      <p:sp>
        <p:nvSpPr>
          <p:cNvPr id="366" name="Google Shape;366;p15"/>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67" name="Google Shape;367;p15"/>
          <p:cNvSpPr/>
          <p:nvPr/>
        </p:nvSpPr>
        <p:spPr>
          <a:xfrm>
            <a:off x="671943" y="-5003800"/>
            <a:ext cx="9144000" cy="4572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68" name="Google Shape;368;p15"/>
          <p:cNvSpPr/>
          <p:nvPr/>
        </p:nvSpPr>
        <p:spPr>
          <a:xfrm>
            <a:off x="671943" y="-4521200"/>
            <a:ext cx="9144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300"/>
              <a:buFont typeface="Arial"/>
              <a:buNone/>
            </a:pPr>
            <a:r>
              <a:rPr b="0" i="0" lang="en-US" sz="1300" u="none" cap="none" strike="noStrike">
                <a:solidFill>
                  <a:schemeClr val="dk1"/>
                </a:solidFill>
                <a:latin typeface="Arial"/>
                <a:ea typeface="Arial"/>
                <a:cs typeface="Arial"/>
                <a:sym typeface="Arial"/>
              </a:rPr>
              <a:t>  </a:t>
            </a: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69" name="Google Shape;369;p15"/>
          <p:cNvSpPr/>
          <p:nvPr/>
        </p:nvSpPr>
        <p:spPr>
          <a:xfrm>
            <a:off x="671943" y="-4521200"/>
            <a:ext cx="9144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br>
              <a:rPr b="0" i="0" lang="en-US"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70" name="Google Shape;370;p15"/>
          <p:cNvSpPr/>
          <p:nvPr/>
        </p:nvSpPr>
        <p:spPr>
          <a:xfrm>
            <a:off x="671943" y="-4521200"/>
            <a:ext cx="9144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371" name="Google Shape;371;p15"/>
          <p:cNvGrpSpPr/>
          <p:nvPr/>
        </p:nvGrpSpPr>
        <p:grpSpPr>
          <a:xfrm>
            <a:off x="1039362" y="1183786"/>
            <a:ext cx="7266438" cy="3861352"/>
            <a:chOff x="17782" y="-81548"/>
            <a:chExt cx="6227011" cy="3402965"/>
          </a:xfrm>
        </p:grpSpPr>
        <p:pic>
          <p:nvPicPr>
            <p:cNvPr id="372" name="Google Shape;372;p15"/>
            <p:cNvPicPr preferRelativeResize="0"/>
            <p:nvPr/>
          </p:nvPicPr>
          <p:blipFill rotWithShape="1">
            <a:blip r:embed="rId3">
              <a:alphaModFix/>
            </a:blip>
            <a:srcRect b="0" l="0" r="0" t="0"/>
            <a:stretch/>
          </p:blipFill>
          <p:spPr>
            <a:xfrm>
              <a:off x="4081983" y="1154556"/>
              <a:ext cx="2162810" cy="1398905"/>
            </a:xfrm>
            <a:prstGeom prst="rect">
              <a:avLst/>
            </a:prstGeom>
            <a:noFill/>
            <a:ln>
              <a:noFill/>
            </a:ln>
          </p:spPr>
        </p:pic>
        <p:grpSp>
          <p:nvGrpSpPr>
            <p:cNvPr id="373" name="Google Shape;373;p15"/>
            <p:cNvGrpSpPr/>
            <p:nvPr/>
          </p:nvGrpSpPr>
          <p:grpSpPr>
            <a:xfrm>
              <a:off x="17782" y="-81548"/>
              <a:ext cx="3911600" cy="3402965"/>
              <a:chOff x="17782" y="-81548"/>
              <a:chExt cx="3911600" cy="3402965"/>
            </a:xfrm>
          </p:grpSpPr>
          <p:pic>
            <p:nvPicPr>
              <p:cNvPr id="374" name="Google Shape;374;p15"/>
              <p:cNvPicPr preferRelativeResize="0"/>
              <p:nvPr/>
            </p:nvPicPr>
            <p:blipFill rotWithShape="1">
              <a:blip r:embed="rId4">
                <a:alphaModFix/>
              </a:blip>
              <a:srcRect b="51264" l="61622" r="0" t="983"/>
              <a:stretch/>
            </p:blipFill>
            <p:spPr>
              <a:xfrm>
                <a:off x="17782" y="-81548"/>
                <a:ext cx="3911600" cy="3402965"/>
              </a:xfrm>
              <a:prstGeom prst="rect">
                <a:avLst/>
              </a:prstGeom>
              <a:noFill/>
              <a:ln>
                <a:noFill/>
              </a:ln>
            </p:spPr>
          </p:pic>
          <p:sp>
            <p:nvSpPr>
              <p:cNvPr id="375" name="Google Shape;375;p15"/>
              <p:cNvSpPr txBox="1"/>
              <p:nvPr/>
            </p:nvSpPr>
            <p:spPr>
              <a:xfrm>
                <a:off x="143758" y="384728"/>
                <a:ext cx="3450590" cy="724947"/>
              </a:xfrm>
              <a:prstGeom prst="rect">
                <a:avLst/>
              </a:prstGeom>
              <a:noFill/>
              <a:ln>
                <a:noFill/>
              </a:ln>
            </p:spPr>
            <p:txBody>
              <a:bodyPr anchorCtr="0" anchor="t" bIns="45700" lIns="91425" spcFirstLastPara="1" rIns="91425" wrap="square" tIns="45700">
                <a:spAutoFit/>
              </a:bodyPr>
              <a:lstStyle/>
              <a:p>
                <a:pPr indent="0" lvl="0" marL="0" marR="0" rtl="0" algn="just">
                  <a:lnSpc>
                    <a:spcPct val="130000"/>
                  </a:lnSpc>
                  <a:spcBef>
                    <a:spcPts val="0"/>
                  </a:spcBef>
                  <a:spcAft>
                    <a:spcPts val="0"/>
                  </a:spcAft>
                  <a:buNone/>
                </a:pPr>
                <a:r>
                  <a:rPr b="1" lang="en-US" sz="1400">
                    <a:solidFill>
                      <a:srgbClr val="000000"/>
                    </a:solidFill>
                    <a:latin typeface="Arial"/>
                    <a:ea typeface="Arial"/>
                    <a:cs typeface="Arial"/>
                    <a:sym typeface="Arial"/>
                  </a:rPr>
                  <a:t>Luôn bật và nhìn thẳng vào Camera,</a:t>
                </a:r>
                <a:r>
                  <a:rPr lang="en-US" sz="1400">
                    <a:solidFill>
                      <a:srgbClr val="000000"/>
                    </a:solidFill>
                    <a:latin typeface="Arial"/>
                    <a:ea typeface="Arial"/>
                    <a:cs typeface="Arial"/>
                    <a:sym typeface="Arial"/>
                  </a:rPr>
                  <a:t> luôn biểu hiện khuôn mặt tích cực và vị trí ngồi, đứng phù hợp để tạo cảm giác giao tiếp mặt đối mặt.</a:t>
                </a:r>
                <a:endParaRPr sz="1400">
                  <a:solidFill>
                    <a:srgbClr val="000000"/>
                  </a:solidFill>
                  <a:latin typeface="Arial"/>
                  <a:ea typeface="Arial"/>
                  <a:cs typeface="Arial"/>
                  <a:sym typeface="Arial"/>
                </a:endParaRPr>
              </a:p>
            </p:txBody>
          </p:sp>
          <p:sp>
            <p:nvSpPr>
              <p:cNvPr id="376" name="Google Shape;376;p15"/>
              <p:cNvSpPr txBox="1"/>
              <p:nvPr/>
            </p:nvSpPr>
            <p:spPr>
              <a:xfrm>
                <a:off x="170384" y="1517144"/>
                <a:ext cx="3451225" cy="500192"/>
              </a:xfrm>
              <a:prstGeom prst="rect">
                <a:avLst/>
              </a:prstGeom>
              <a:noFill/>
              <a:ln>
                <a:noFill/>
              </a:ln>
            </p:spPr>
            <p:txBody>
              <a:bodyPr anchorCtr="0" anchor="t" bIns="45700" lIns="91425" spcFirstLastPara="1" rIns="91425" wrap="square" tIns="45700">
                <a:spAutoFit/>
              </a:bodyPr>
              <a:lstStyle/>
              <a:p>
                <a:pPr indent="0" lvl="0" marL="0" marR="0" rtl="0" algn="just">
                  <a:lnSpc>
                    <a:spcPct val="130000"/>
                  </a:lnSpc>
                  <a:spcBef>
                    <a:spcPts val="0"/>
                  </a:spcBef>
                  <a:spcAft>
                    <a:spcPts val="0"/>
                  </a:spcAft>
                  <a:buNone/>
                </a:pPr>
                <a:r>
                  <a:rPr b="1" lang="en-US" sz="1400">
                    <a:solidFill>
                      <a:srgbClr val="000000"/>
                    </a:solidFill>
                    <a:latin typeface="Arial"/>
                    <a:ea typeface="Arial"/>
                    <a:cs typeface="Arial"/>
                    <a:sym typeface="Arial"/>
                  </a:rPr>
                  <a:t>Tắt Microphone</a:t>
                </a:r>
                <a:r>
                  <a:rPr lang="en-US" sz="1400">
                    <a:solidFill>
                      <a:srgbClr val="000000"/>
                    </a:solidFill>
                    <a:latin typeface="Arial"/>
                    <a:ea typeface="Arial"/>
                    <a:cs typeface="Arial"/>
                    <a:sym typeface="Arial"/>
                  </a:rPr>
                  <a:t> để tránh tạo ra tiếng ồn không cần thiết và chỉ mở khi phát biểu.</a:t>
                </a:r>
                <a:endParaRPr sz="1400">
                  <a:solidFill>
                    <a:srgbClr val="000000"/>
                  </a:solidFill>
                  <a:latin typeface="Arial"/>
                  <a:ea typeface="Arial"/>
                  <a:cs typeface="Arial"/>
                  <a:sym typeface="Arial"/>
                </a:endParaRPr>
              </a:p>
            </p:txBody>
          </p:sp>
          <p:sp>
            <p:nvSpPr>
              <p:cNvPr id="377" name="Google Shape;377;p15"/>
              <p:cNvSpPr txBox="1"/>
              <p:nvPr/>
            </p:nvSpPr>
            <p:spPr>
              <a:xfrm>
                <a:off x="170383" y="2553461"/>
                <a:ext cx="3451225" cy="500192"/>
              </a:xfrm>
              <a:prstGeom prst="rect">
                <a:avLst/>
              </a:prstGeom>
              <a:noFill/>
              <a:ln>
                <a:noFill/>
              </a:ln>
            </p:spPr>
            <p:txBody>
              <a:bodyPr anchorCtr="0" anchor="t" bIns="45700" lIns="91425" spcFirstLastPara="1" rIns="91425" wrap="square" tIns="45700">
                <a:spAutoFit/>
              </a:bodyPr>
              <a:lstStyle/>
              <a:p>
                <a:pPr indent="0" lvl="0" marL="0" marR="0" rtl="0" algn="just">
                  <a:lnSpc>
                    <a:spcPct val="130000"/>
                  </a:lnSpc>
                  <a:spcBef>
                    <a:spcPts val="0"/>
                  </a:spcBef>
                  <a:spcAft>
                    <a:spcPts val="0"/>
                  </a:spcAft>
                  <a:buNone/>
                </a:pPr>
                <a:r>
                  <a:rPr b="1" lang="en-US" sz="1400">
                    <a:solidFill>
                      <a:srgbClr val="000000"/>
                    </a:solidFill>
                    <a:latin typeface="Arial"/>
                    <a:ea typeface="Arial"/>
                    <a:cs typeface="Arial"/>
                    <a:sym typeface="Arial"/>
                  </a:rPr>
                  <a:t>Đảm bảo môi trường xung quanh</a:t>
                </a:r>
                <a:r>
                  <a:rPr lang="en-US" sz="1400">
                    <a:solidFill>
                      <a:srgbClr val="000000"/>
                    </a:solidFill>
                    <a:latin typeface="Arial"/>
                    <a:ea typeface="Arial"/>
                    <a:cs typeface="Arial"/>
                    <a:sym typeface="Arial"/>
                  </a:rPr>
                  <a:t> gọn gàng và không gây ồn ào để tập trung vào cuộc họp.</a:t>
                </a:r>
                <a:endParaRPr sz="1400">
                  <a:solidFill>
                    <a:srgbClr val="000000"/>
                  </a:solidFill>
                  <a:latin typeface="Arial"/>
                  <a:ea typeface="Arial"/>
                  <a:cs typeface="Arial"/>
                  <a:sym typeface="Arial"/>
                </a:endParaRPr>
              </a:p>
            </p:txBody>
          </p:sp>
        </p:grpSp>
      </p:grpSp>
      <p:sp>
        <p:nvSpPr>
          <p:cNvPr id="378" name="Google Shape;378;p15"/>
          <p:cNvSpPr txBox="1"/>
          <p:nvPr/>
        </p:nvSpPr>
        <p:spPr>
          <a:xfrm>
            <a:off x="1968323" y="162976"/>
            <a:ext cx="6551240" cy="594066"/>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SzPts val="1800"/>
              <a:buFont typeface="Arial"/>
              <a:buNone/>
            </a:pPr>
            <a:r>
              <a:rPr b="1" lang="en-US" sz="1800">
                <a:solidFill>
                  <a:schemeClr val="dk2"/>
                </a:solidFill>
                <a:latin typeface="Arial"/>
                <a:ea typeface="Arial"/>
                <a:cs typeface="Arial"/>
                <a:sym typeface="Arial"/>
              </a:rPr>
              <a:t>3. SỬ DỤNG KĨ NĂNG GIAO TIẾP KĨ THUẬT SỐ PHÙ HỢP</a:t>
            </a:r>
            <a:endParaRPr b="1" sz="1800">
              <a:solidFill>
                <a:schemeClr val="dk2"/>
              </a:solidFill>
              <a:latin typeface="Calibri"/>
              <a:ea typeface="Calibri"/>
              <a:cs typeface="Calibri"/>
              <a:sym typeface="Calibri"/>
            </a:endParaRPr>
          </a:p>
        </p:txBody>
      </p:sp>
      <p:pic>
        <p:nvPicPr>
          <p:cNvPr id="379" name="Google Shape;379;p15"/>
          <p:cNvPicPr preferRelativeResize="0"/>
          <p:nvPr/>
        </p:nvPicPr>
        <p:blipFill rotWithShape="1">
          <a:blip r:embed="rId5">
            <a:alphaModFix/>
          </a:blip>
          <a:srcRect b="0" l="0" r="0" t="0"/>
          <a:stretch/>
        </p:blipFill>
        <p:spPr>
          <a:xfrm>
            <a:off x="18393" y="-28575"/>
            <a:ext cx="1238250" cy="1238250"/>
          </a:xfrm>
          <a:prstGeom prst="rect">
            <a:avLst/>
          </a:prstGeom>
          <a:noFill/>
          <a:ln>
            <a:noFill/>
          </a:ln>
        </p:spPr>
      </p:pic>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16"/>
          <p:cNvSpPr txBox="1"/>
          <p:nvPr>
            <p:ph type="title"/>
          </p:nvPr>
        </p:nvSpPr>
        <p:spPr>
          <a:xfrm>
            <a:off x="628650" y="682748"/>
            <a:ext cx="3733800" cy="594066"/>
          </a:xfrm>
          <a:prstGeom prst="rect">
            <a:avLst/>
          </a:prstGeom>
          <a:noFill/>
          <a:ln>
            <a:noFill/>
          </a:ln>
        </p:spPr>
        <p:txBody>
          <a:bodyPr anchorCtr="0" anchor="ctr" bIns="45700" lIns="91425" spcFirstLastPara="1" rIns="91425" wrap="square" tIns="45700">
            <a:noAutofit/>
          </a:bodyPr>
          <a:lstStyle/>
          <a:p>
            <a:pPr indent="0" lvl="1" marL="457200" marR="0" rtl="0" algn="l">
              <a:lnSpc>
                <a:spcPct val="130000"/>
              </a:lnSpc>
              <a:spcBef>
                <a:spcPts val="0"/>
              </a:spcBef>
              <a:spcAft>
                <a:spcPts val="0"/>
              </a:spcAft>
              <a:buNone/>
            </a:pPr>
            <a:r>
              <a:rPr b="1" lang="en-US" sz="2000">
                <a:solidFill>
                  <a:schemeClr val="dk2"/>
                </a:solidFill>
                <a:latin typeface="Arial"/>
                <a:ea typeface="Arial"/>
                <a:cs typeface="Arial"/>
                <a:sym typeface="Arial"/>
              </a:rPr>
              <a:t>a. Địa chỉ thư điện tử </a:t>
            </a:r>
            <a:endParaRPr b="1" sz="2000">
              <a:solidFill>
                <a:schemeClr val="dk2"/>
              </a:solidFill>
              <a:latin typeface="Arial"/>
              <a:ea typeface="Arial"/>
              <a:cs typeface="Arial"/>
              <a:sym typeface="Arial"/>
            </a:endParaRPr>
          </a:p>
        </p:txBody>
      </p:sp>
      <p:sp>
        <p:nvSpPr>
          <p:cNvPr id="385" name="Google Shape;385;p16"/>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10/10/2024</a:t>
            </a:r>
            <a:endParaRPr/>
          </a:p>
        </p:txBody>
      </p:sp>
      <p:sp>
        <p:nvSpPr>
          <p:cNvPr id="386" name="Google Shape;386;p16"/>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87" name="Google Shape;387;p16"/>
          <p:cNvSpPr/>
          <p:nvPr/>
        </p:nvSpPr>
        <p:spPr>
          <a:xfrm>
            <a:off x="671943" y="-5003800"/>
            <a:ext cx="9144000" cy="4572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88" name="Google Shape;388;p16"/>
          <p:cNvSpPr/>
          <p:nvPr/>
        </p:nvSpPr>
        <p:spPr>
          <a:xfrm>
            <a:off x="671943" y="-4521200"/>
            <a:ext cx="9144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300"/>
              <a:buFont typeface="Arial"/>
              <a:buNone/>
            </a:pPr>
            <a:r>
              <a:rPr b="0" i="0" lang="en-US" sz="1300" u="none" cap="none" strike="noStrike">
                <a:solidFill>
                  <a:schemeClr val="dk1"/>
                </a:solidFill>
                <a:latin typeface="Arial"/>
                <a:ea typeface="Arial"/>
                <a:cs typeface="Arial"/>
                <a:sym typeface="Arial"/>
              </a:rPr>
              <a:t>  </a:t>
            </a: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89" name="Google Shape;389;p16"/>
          <p:cNvSpPr/>
          <p:nvPr/>
        </p:nvSpPr>
        <p:spPr>
          <a:xfrm>
            <a:off x="671943" y="-4521200"/>
            <a:ext cx="9144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br>
              <a:rPr b="0" i="0" lang="en-US"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90" name="Google Shape;390;p16"/>
          <p:cNvSpPr/>
          <p:nvPr/>
        </p:nvSpPr>
        <p:spPr>
          <a:xfrm>
            <a:off x="671943" y="-4521200"/>
            <a:ext cx="9144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id="391" name="Google Shape;391;p16"/>
          <p:cNvPicPr preferRelativeResize="0"/>
          <p:nvPr/>
        </p:nvPicPr>
        <p:blipFill rotWithShape="1">
          <a:blip r:embed="rId3">
            <a:alphaModFix/>
          </a:blip>
          <a:srcRect b="3936" l="1576" r="0" t="2570"/>
          <a:stretch/>
        </p:blipFill>
        <p:spPr>
          <a:xfrm>
            <a:off x="958238" y="1307669"/>
            <a:ext cx="7570301" cy="3351482"/>
          </a:xfrm>
          <a:prstGeom prst="rect">
            <a:avLst/>
          </a:prstGeom>
          <a:noFill/>
          <a:ln>
            <a:noFill/>
          </a:ln>
        </p:spPr>
      </p:pic>
      <p:sp>
        <p:nvSpPr>
          <p:cNvPr id="392" name="Google Shape;392;p16"/>
          <p:cNvSpPr txBox="1"/>
          <p:nvPr/>
        </p:nvSpPr>
        <p:spPr>
          <a:xfrm>
            <a:off x="2863239" y="1374808"/>
            <a:ext cx="3810000" cy="1608602"/>
          </a:xfrm>
          <a:prstGeom prst="rect">
            <a:avLst/>
          </a:prstGeom>
          <a:noFill/>
          <a:ln>
            <a:noFill/>
          </a:ln>
        </p:spPr>
        <p:txBody>
          <a:bodyPr anchorCtr="0" anchor="t" bIns="45700" lIns="91425" spcFirstLastPara="1" rIns="91425" wrap="square" tIns="45700">
            <a:noAutofit/>
          </a:bodyPr>
          <a:lstStyle/>
          <a:p>
            <a:pPr indent="0" lvl="0" marL="0" marR="0" rtl="0" algn="ctr">
              <a:lnSpc>
                <a:spcPct val="130000"/>
              </a:lnSpc>
              <a:spcBef>
                <a:spcPts val="0"/>
              </a:spcBef>
              <a:spcAft>
                <a:spcPts val="0"/>
              </a:spcAft>
              <a:buNone/>
            </a:pPr>
            <a:r>
              <a:rPr b="1" lang="en-US" sz="1600">
                <a:solidFill>
                  <a:srgbClr val="FFFFFF"/>
                </a:solidFill>
                <a:latin typeface="Calibri"/>
                <a:ea typeface="Calibri"/>
                <a:cs typeface="Calibri"/>
                <a:sym typeface="Calibri"/>
              </a:rPr>
              <a:t>Địa chỉ thư điện tử</a:t>
            </a:r>
            <a:endParaRPr sz="1600">
              <a:solidFill>
                <a:srgbClr val="000000"/>
              </a:solidFill>
              <a:latin typeface="Calibri"/>
              <a:ea typeface="Calibri"/>
              <a:cs typeface="Calibri"/>
              <a:sym typeface="Calibri"/>
            </a:endParaRPr>
          </a:p>
          <a:p>
            <a:pPr indent="0" lvl="0" marL="0" marR="0" rtl="0" algn="ctr">
              <a:lnSpc>
                <a:spcPct val="130000"/>
              </a:lnSpc>
              <a:spcBef>
                <a:spcPts val="0"/>
              </a:spcBef>
              <a:spcAft>
                <a:spcPts val="0"/>
              </a:spcAft>
              <a:buNone/>
            </a:pPr>
            <a:r>
              <a:rPr b="1" lang="en-US" sz="1600">
                <a:solidFill>
                  <a:srgbClr val="FFFFFF"/>
                </a:solidFill>
                <a:latin typeface="Calibri"/>
                <a:ea typeface="Calibri"/>
                <a:cs typeface="Calibri"/>
                <a:sym typeface="Calibri"/>
              </a:rPr>
              <a:t>(Email Address)</a:t>
            </a:r>
            <a:endParaRPr sz="1600">
              <a:solidFill>
                <a:srgbClr val="000000"/>
              </a:solidFill>
              <a:latin typeface="Calibri"/>
              <a:ea typeface="Calibri"/>
              <a:cs typeface="Calibri"/>
              <a:sym typeface="Calibri"/>
            </a:endParaRPr>
          </a:p>
          <a:p>
            <a:pPr indent="0" lvl="0" marL="0" marR="0" rtl="0" algn="just">
              <a:lnSpc>
                <a:spcPct val="130000"/>
              </a:lnSpc>
              <a:spcBef>
                <a:spcPts val="0"/>
              </a:spcBef>
              <a:spcAft>
                <a:spcPts val="0"/>
              </a:spcAft>
              <a:buNone/>
            </a:pPr>
            <a:r>
              <a:rPr lang="en-US" sz="1600">
                <a:solidFill>
                  <a:srgbClr val="FFFFFF"/>
                </a:solidFill>
                <a:latin typeface="Calibri"/>
                <a:ea typeface="Calibri"/>
                <a:cs typeface="Calibri"/>
                <a:sym typeface="Calibri"/>
              </a:rPr>
              <a:t>là một định danh duy nhất được sử dụng để xác định một hộp thư điện tử trên mạng Internet. Địa chỉ thường bao gồm tên hộp thư, theo sau là kí hiệu "</a:t>
            </a:r>
            <a:r>
              <a:rPr b="1" lang="en-US" sz="1600">
                <a:solidFill>
                  <a:srgbClr val="FFFFFF"/>
                </a:solidFill>
                <a:latin typeface="Calibri"/>
                <a:ea typeface="Calibri"/>
                <a:cs typeface="Calibri"/>
                <a:sym typeface="Calibri"/>
              </a:rPr>
              <a:t>@</a:t>
            </a:r>
            <a:r>
              <a:rPr lang="en-US" sz="1600">
                <a:solidFill>
                  <a:srgbClr val="FFFFFF"/>
                </a:solidFill>
                <a:latin typeface="Calibri"/>
                <a:ea typeface="Calibri"/>
                <a:cs typeface="Calibri"/>
                <a:sym typeface="Calibri"/>
              </a:rPr>
              <a:t>" và tên miền của nhà cung cấp dịch vụ thư điện tử.</a:t>
            </a:r>
            <a:endParaRPr sz="1600">
              <a:solidFill>
                <a:srgbClr val="000000"/>
              </a:solidFill>
              <a:latin typeface="Calibri"/>
              <a:ea typeface="Calibri"/>
              <a:cs typeface="Calibri"/>
              <a:sym typeface="Calibri"/>
            </a:endParaRPr>
          </a:p>
        </p:txBody>
      </p:sp>
      <p:sp>
        <p:nvSpPr>
          <p:cNvPr id="393" name="Google Shape;393;p16"/>
          <p:cNvSpPr txBox="1"/>
          <p:nvPr/>
        </p:nvSpPr>
        <p:spPr>
          <a:xfrm>
            <a:off x="2037104" y="133350"/>
            <a:ext cx="6413677" cy="594066"/>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SzPts val="1800"/>
              <a:buFont typeface="Arial"/>
              <a:buNone/>
            </a:pPr>
            <a:r>
              <a:rPr b="1" lang="en-US" sz="1800">
                <a:solidFill>
                  <a:schemeClr val="dk2"/>
                </a:solidFill>
                <a:latin typeface="Arial"/>
                <a:ea typeface="Arial"/>
                <a:cs typeface="Arial"/>
                <a:sym typeface="Arial"/>
              </a:rPr>
              <a:t>4. XÁC ĐỊNH NỘI DUNG PHÙ HỢP CHO CÁC TRƯỜNG THÔNG BÁO EMAIL PHỔ BIẾN</a:t>
            </a:r>
            <a:endParaRPr b="1" sz="1800">
              <a:solidFill>
                <a:schemeClr val="dk2"/>
              </a:solidFill>
              <a:latin typeface="Calibri"/>
              <a:ea typeface="Calibri"/>
              <a:cs typeface="Calibri"/>
              <a:sym typeface="Calibri"/>
            </a:endParaRPr>
          </a:p>
        </p:txBody>
      </p:sp>
      <p:pic>
        <p:nvPicPr>
          <p:cNvPr id="394" name="Google Shape;394;p16"/>
          <p:cNvPicPr preferRelativeResize="0"/>
          <p:nvPr/>
        </p:nvPicPr>
        <p:blipFill rotWithShape="1">
          <a:blip r:embed="rId4">
            <a:alphaModFix/>
          </a:blip>
          <a:srcRect b="0" l="0" r="0" t="0"/>
          <a:stretch/>
        </p:blipFill>
        <p:spPr>
          <a:xfrm>
            <a:off x="18393" y="-28575"/>
            <a:ext cx="1238250" cy="1238250"/>
          </a:xfrm>
          <a:prstGeom prst="rect">
            <a:avLst/>
          </a:prstGeom>
          <a:noFill/>
          <a:ln>
            <a:noFill/>
          </a:ln>
        </p:spPr>
      </p:pic>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17"/>
          <p:cNvSpPr txBox="1"/>
          <p:nvPr>
            <p:ph type="title"/>
          </p:nvPr>
        </p:nvSpPr>
        <p:spPr>
          <a:xfrm>
            <a:off x="628650" y="686130"/>
            <a:ext cx="3733800" cy="594066"/>
          </a:xfrm>
          <a:prstGeom prst="rect">
            <a:avLst/>
          </a:prstGeom>
          <a:noFill/>
          <a:ln>
            <a:noFill/>
          </a:ln>
        </p:spPr>
        <p:txBody>
          <a:bodyPr anchorCtr="0" anchor="ctr" bIns="45700" lIns="91425" spcFirstLastPara="1" rIns="91425" wrap="square" tIns="45700">
            <a:noAutofit/>
          </a:bodyPr>
          <a:lstStyle/>
          <a:p>
            <a:pPr indent="0" lvl="1" marL="457200" marR="0" rtl="0" algn="l">
              <a:lnSpc>
                <a:spcPct val="130000"/>
              </a:lnSpc>
              <a:spcBef>
                <a:spcPts val="0"/>
              </a:spcBef>
              <a:spcAft>
                <a:spcPts val="0"/>
              </a:spcAft>
              <a:buNone/>
            </a:pPr>
            <a:r>
              <a:rPr b="1" lang="en-US" sz="2000">
                <a:solidFill>
                  <a:schemeClr val="dk2"/>
                </a:solidFill>
                <a:latin typeface="Arial"/>
                <a:ea typeface="Arial"/>
                <a:cs typeface="Arial"/>
                <a:sym typeface="Arial"/>
              </a:rPr>
              <a:t>a. Địa chỉ thư điện tử </a:t>
            </a:r>
            <a:endParaRPr b="1" sz="2000">
              <a:solidFill>
                <a:schemeClr val="dk2"/>
              </a:solidFill>
              <a:latin typeface="Arial"/>
              <a:ea typeface="Arial"/>
              <a:cs typeface="Arial"/>
              <a:sym typeface="Arial"/>
            </a:endParaRPr>
          </a:p>
        </p:txBody>
      </p:sp>
      <p:sp>
        <p:nvSpPr>
          <p:cNvPr id="400" name="Google Shape;400;p17"/>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10/10/2024</a:t>
            </a:r>
            <a:endParaRPr/>
          </a:p>
        </p:txBody>
      </p:sp>
      <p:sp>
        <p:nvSpPr>
          <p:cNvPr id="401" name="Google Shape;401;p17"/>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02" name="Google Shape;402;p17"/>
          <p:cNvSpPr/>
          <p:nvPr/>
        </p:nvSpPr>
        <p:spPr>
          <a:xfrm>
            <a:off x="671943" y="-5003800"/>
            <a:ext cx="9144000" cy="4572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03" name="Google Shape;403;p17"/>
          <p:cNvSpPr/>
          <p:nvPr/>
        </p:nvSpPr>
        <p:spPr>
          <a:xfrm>
            <a:off x="671943" y="-4521200"/>
            <a:ext cx="9144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300"/>
              <a:buFont typeface="Arial"/>
              <a:buNone/>
            </a:pPr>
            <a:r>
              <a:rPr b="0" i="0" lang="en-US" sz="1300" u="none" cap="none" strike="noStrike">
                <a:solidFill>
                  <a:schemeClr val="dk1"/>
                </a:solidFill>
                <a:latin typeface="Arial"/>
                <a:ea typeface="Arial"/>
                <a:cs typeface="Arial"/>
                <a:sym typeface="Arial"/>
              </a:rPr>
              <a:t>  </a:t>
            </a: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04" name="Google Shape;404;p17"/>
          <p:cNvSpPr/>
          <p:nvPr/>
        </p:nvSpPr>
        <p:spPr>
          <a:xfrm>
            <a:off x="671943" y="-4521200"/>
            <a:ext cx="9144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br>
              <a:rPr b="0" i="0" lang="en-US"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05" name="Google Shape;405;p17"/>
          <p:cNvSpPr/>
          <p:nvPr/>
        </p:nvSpPr>
        <p:spPr>
          <a:xfrm>
            <a:off x="671943" y="-4521200"/>
            <a:ext cx="9144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aphicFrame>
        <p:nvGraphicFramePr>
          <p:cNvPr id="406" name="Google Shape;406;p17"/>
          <p:cNvGraphicFramePr/>
          <p:nvPr/>
        </p:nvGraphicFramePr>
        <p:xfrm>
          <a:off x="762000" y="3304717"/>
          <a:ext cx="3000000" cy="3000000"/>
        </p:xfrm>
        <a:graphic>
          <a:graphicData uri="http://schemas.openxmlformats.org/drawingml/2006/table">
            <a:tbl>
              <a:tblPr>
                <a:noFill/>
                <a:tableStyleId>{CFE90B1A-0927-44FA-B40D-587A3283D5CD}</a:tableStyleId>
              </a:tblPr>
              <a:tblGrid>
                <a:gridCol w="3459075"/>
                <a:gridCol w="4457950"/>
              </a:tblGrid>
              <a:tr h="457200">
                <a:tc>
                  <a:txBody>
                    <a:bodyPr/>
                    <a:lstStyle/>
                    <a:p>
                      <a:pPr indent="0" lvl="0" marL="0" marR="0" rtl="0" algn="ctr">
                        <a:lnSpc>
                          <a:spcPct val="130000"/>
                        </a:lnSpc>
                        <a:spcBef>
                          <a:spcPts val="0"/>
                        </a:spcBef>
                        <a:spcAft>
                          <a:spcPts val="0"/>
                        </a:spcAft>
                        <a:buNone/>
                      </a:pPr>
                      <a:r>
                        <a:rPr b="1" lang="en-US" sz="1600" u="none" cap="none" strike="noStrike">
                          <a:solidFill>
                            <a:srgbClr val="000000"/>
                          </a:solidFill>
                          <a:highlight>
                            <a:srgbClr val="E2EFD9"/>
                          </a:highlight>
                          <a:latin typeface="Arial"/>
                          <a:ea typeface="Arial"/>
                          <a:cs typeface="Arial"/>
                          <a:sym typeface="Arial"/>
                        </a:rPr>
                        <a:t>Tên hộp thư</a:t>
                      </a:r>
                      <a:endParaRPr sz="1600" u="none" cap="none" strike="noStrike">
                        <a:highlight>
                          <a:srgbClr val="E2EFD9"/>
                        </a:highlight>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2EFD9"/>
                    </a:solidFill>
                  </a:tcPr>
                </a:tc>
                <a:tc>
                  <a:txBody>
                    <a:bodyPr/>
                    <a:lstStyle/>
                    <a:p>
                      <a:pPr indent="0" lvl="0" marL="0" marR="0" rtl="0" algn="ctr">
                        <a:lnSpc>
                          <a:spcPct val="130000"/>
                        </a:lnSpc>
                        <a:spcBef>
                          <a:spcPts val="0"/>
                        </a:spcBef>
                        <a:spcAft>
                          <a:spcPts val="0"/>
                        </a:spcAft>
                        <a:buNone/>
                      </a:pPr>
                      <a:r>
                        <a:rPr lang="en-US" sz="1600" u="none" cap="none" strike="noStrike">
                          <a:solidFill>
                            <a:srgbClr val="000000"/>
                          </a:solidFill>
                          <a:highlight>
                            <a:srgbClr val="E2EFD9"/>
                          </a:highlight>
                          <a:latin typeface="Arial"/>
                          <a:ea typeface="Arial"/>
                          <a:cs typeface="Arial"/>
                          <a:sym typeface="Arial"/>
                        </a:rPr>
                        <a:t>Abc, IIGVietNam,…</a:t>
                      </a:r>
                      <a:endParaRPr sz="1600" u="none" cap="none" strike="noStrike">
                        <a:highlight>
                          <a:srgbClr val="E2EFD9"/>
                        </a:highlight>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2EFD9"/>
                    </a:solidFill>
                  </a:tcPr>
                </a:tc>
              </a:tr>
              <a:tr h="457200">
                <a:tc>
                  <a:txBody>
                    <a:bodyPr/>
                    <a:lstStyle/>
                    <a:p>
                      <a:pPr indent="0" lvl="0" marL="0" marR="0" rtl="0" algn="ctr">
                        <a:lnSpc>
                          <a:spcPct val="130000"/>
                        </a:lnSpc>
                        <a:spcBef>
                          <a:spcPts val="0"/>
                        </a:spcBef>
                        <a:spcAft>
                          <a:spcPts val="0"/>
                        </a:spcAft>
                        <a:buNone/>
                      </a:pPr>
                      <a:r>
                        <a:rPr b="1" lang="en-US" sz="1600" u="none" cap="none" strike="noStrike">
                          <a:solidFill>
                            <a:srgbClr val="000000"/>
                          </a:solidFill>
                          <a:highlight>
                            <a:srgbClr val="FBE4D5"/>
                          </a:highlight>
                          <a:latin typeface="Arial"/>
                          <a:ea typeface="Arial"/>
                          <a:cs typeface="Arial"/>
                          <a:sym typeface="Arial"/>
                        </a:rPr>
                        <a:t>Kí hiệu thư điện tử</a:t>
                      </a:r>
                      <a:endParaRPr sz="1600" u="none" cap="none" strike="noStrike">
                        <a:highlight>
                          <a:srgbClr val="FBE4D5"/>
                        </a:highlight>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BE4D5"/>
                    </a:solidFill>
                  </a:tcPr>
                </a:tc>
                <a:tc>
                  <a:txBody>
                    <a:bodyPr/>
                    <a:lstStyle/>
                    <a:p>
                      <a:pPr indent="0" lvl="0" marL="0" marR="0" rtl="0" algn="ctr">
                        <a:lnSpc>
                          <a:spcPct val="130000"/>
                        </a:lnSpc>
                        <a:spcBef>
                          <a:spcPts val="0"/>
                        </a:spcBef>
                        <a:spcAft>
                          <a:spcPts val="0"/>
                        </a:spcAft>
                        <a:buNone/>
                      </a:pPr>
                      <a:r>
                        <a:rPr b="1" lang="en-US" sz="1600" u="none" cap="none" strike="noStrike">
                          <a:solidFill>
                            <a:srgbClr val="000000"/>
                          </a:solidFill>
                          <a:highlight>
                            <a:srgbClr val="FBE4D5"/>
                          </a:highlight>
                          <a:latin typeface="Arial"/>
                          <a:ea typeface="Arial"/>
                          <a:cs typeface="Arial"/>
                          <a:sym typeface="Arial"/>
                        </a:rPr>
                        <a:t>@</a:t>
                      </a:r>
                      <a:endParaRPr sz="1600" u="none" cap="none" strike="noStrike">
                        <a:highlight>
                          <a:srgbClr val="FBE4D5"/>
                        </a:highlight>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BE4D5"/>
                    </a:solidFill>
                  </a:tcPr>
                </a:tc>
              </a:tr>
              <a:tr h="457200">
                <a:tc>
                  <a:txBody>
                    <a:bodyPr/>
                    <a:lstStyle/>
                    <a:p>
                      <a:pPr indent="0" lvl="0" marL="0" marR="0" rtl="0" algn="ctr">
                        <a:lnSpc>
                          <a:spcPct val="130000"/>
                        </a:lnSpc>
                        <a:spcBef>
                          <a:spcPts val="0"/>
                        </a:spcBef>
                        <a:spcAft>
                          <a:spcPts val="0"/>
                        </a:spcAft>
                        <a:buNone/>
                      </a:pPr>
                      <a:r>
                        <a:rPr b="1" lang="en-US" sz="1600" u="none" cap="none" strike="noStrike">
                          <a:solidFill>
                            <a:srgbClr val="000000"/>
                          </a:solidFill>
                          <a:highlight>
                            <a:srgbClr val="D9E2F3"/>
                          </a:highlight>
                          <a:latin typeface="Arial"/>
                          <a:ea typeface="Arial"/>
                          <a:cs typeface="Arial"/>
                          <a:sym typeface="Arial"/>
                        </a:rPr>
                        <a:t>Tên miền nhà cung cấp dịch vụ</a:t>
                      </a:r>
                      <a:endParaRPr sz="1600" u="none" cap="none" strike="noStrike">
                        <a:highlight>
                          <a:srgbClr val="D9E2F3"/>
                        </a:highlight>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E2F3"/>
                    </a:solidFill>
                  </a:tcPr>
                </a:tc>
                <a:tc>
                  <a:txBody>
                    <a:bodyPr/>
                    <a:lstStyle/>
                    <a:p>
                      <a:pPr indent="0" lvl="0" marL="0" marR="0" rtl="0" algn="ctr">
                        <a:lnSpc>
                          <a:spcPct val="130000"/>
                        </a:lnSpc>
                        <a:spcBef>
                          <a:spcPts val="0"/>
                        </a:spcBef>
                        <a:spcAft>
                          <a:spcPts val="0"/>
                        </a:spcAft>
                        <a:buNone/>
                      </a:pPr>
                      <a:r>
                        <a:rPr lang="en-US" sz="1600" u="none" cap="none" strike="noStrike">
                          <a:solidFill>
                            <a:srgbClr val="000000"/>
                          </a:solidFill>
                          <a:highlight>
                            <a:srgbClr val="D9E2F3"/>
                          </a:highlight>
                          <a:latin typeface="Arial"/>
                          <a:ea typeface="Arial"/>
                          <a:cs typeface="Arial"/>
                          <a:sym typeface="Arial"/>
                        </a:rPr>
                        <a:t>Gmail.com, Yahoo.com, Outlook.com,…</a:t>
                      </a:r>
                      <a:endParaRPr sz="1600" u="none" cap="none" strike="noStrike">
                        <a:highlight>
                          <a:srgbClr val="D9E2F3"/>
                        </a:highlight>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E2F3"/>
                    </a:solidFill>
                  </a:tcPr>
                </a:tc>
              </a:tr>
            </a:tbl>
          </a:graphicData>
        </a:graphic>
      </p:graphicFrame>
      <p:pic>
        <p:nvPicPr>
          <p:cNvPr id="407" name="Google Shape;407;p17"/>
          <p:cNvPicPr preferRelativeResize="0"/>
          <p:nvPr/>
        </p:nvPicPr>
        <p:blipFill rotWithShape="1">
          <a:blip r:embed="rId3">
            <a:alphaModFix/>
          </a:blip>
          <a:srcRect b="3946" l="5057" r="4738" t="12925"/>
          <a:stretch/>
        </p:blipFill>
        <p:spPr>
          <a:xfrm>
            <a:off x="3962400" y="845322"/>
            <a:ext cx="2438400" cy="2246639"/>
          </a:xfrm>
          <a:prstGeom prst="rect">
            <a:avLst/>
          </a:prstGeom>
          <a:noFill/>
          <a:ln>
            <a:noFill/>
          </a:ln>
        </p:spPr>
      </p:pic>
      <p:sp>
        <p:nvSpPr>
          <p:cNvPr id="408" name="Google Shape;408;p17"/>
          <p:cNvSpPr txBox="1"/>
          <p:nvPr/>
        </p:nvSpPr>
        <p:spPr>
          <a:xfrm>
            <a:off x="6253683" y="1657570"/>
            <a:ext cx="2401678" cy="358496"/>
          </a:xfrm>
          <a:prstGeom prst="rect">
            <a:avLst/>
          </a:prstGeom>
          <a:noFill/>
          <a:ln>
            <a:noFill/>
          </a:ln>
        </p:spPr>
        <p:txBody>
          <a:bodyPr anchorCtr="0" anchor="t" bIns="0" lIns="0" spcFirstLastPara="1" rIns="0" wrap="square" tIns="0">
            <a:spAutoFit/>
          </a:bodyPr>
          <a:lstStyle/>
          <a:p>
            <a:pPr indent="457200" lvl="0" marL="0" marR="0" rtl="0" algn="ctr">
              <a:lnSpc>
                <a:spcPct val="130000"/>
              </a:lnSpc>
              <a:spcBef>
                <a:spcPts val="0"/>
              </a:spcBef>
              <a:spcAft>
                <a:spcPts val="0"/>
              </a:spcAft>
              <a:buNone/>
            </a:pPr>
            <a:r>
              <a:rPr lang="en-US" sz="2000">
                <a:solidFill>
                  <a:srgbClr val="0070C0"/>
                </a:solidFill>
                <a:latin typeface="Arial"/>
                <a:ea typeface="Arial"/>
                <a:cs typeface="Arial"/>
                <a:sym typeface="Arial"/>
              </a:rPr>
              <a:t>abc@gmail.com</a:t>
            </a:r>
            <a:endParaRPr sz="2000">
              <a:solidFill>
                <a:srgbClr val="000000"/>
              </a:solidFill>
              <a:latin typeface="Arial"/>
              <a:ea typeface="Arial"/>
              <a:cs typeface="Arial"/>
              <a:sym typeface="Arial"/>
            </a:endParaRPr>
          </a:p>
        </p:txBody>
      </p:sp>
      <p:sp>
        <p:nvSpPr>
          <p:cNvPr id="409" name="Google Shape;409;p17"/>
          <p:cNvSpPr txBox="1"/>
          <p:nvPr/>
        </p:nvSpPr>
        <p:spPr>
          <a:xfrm>
            <a:off x="2037104" y="133350"/>
            <a:ext cx="6413677" cy="594066"/>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SzPts val="1800"/>
              <a:buFont typeface="Arial"/>
              <a:buNone/>
            </a:pPr>
            <a:r>
              <a:rPr b="1" lang="en-US" sz="1800">
                <a:solidFill>
                  <a:schemeClr val="dk2"/>
                </a:solidFill>
                <a:latin typeface="Arial"/>
                <a:ea typeface="Arial"/>
                <a:cs typeface="Arial"/>
                <a:sym typeface="Arial"/>
              </a:rPr>
              <a:t>4. XÁC ĐỊNH NỘI DUNG PHÙ HỢP CHO CÁC TRƯỜNG THÔNG BÁO EMAIL PHỔ BIẾN</a:t>
            </a:r>
            <a:endParaRPr b="1" sz="1800">
              <a:solidFill>
                <a:schemeClr val="dk2"/>
              </a:solidFill>
              <a:latin typeface="Calibri"/>
              <a:ea typeface="Calibri"/>
              <a:cs typeface="Calibri"/>
              <a:sym typeface="Calibri"/>
            </a:endParaRPr>
          </a:p>
        </p:txBody>
      </p:sp>
      <p:pic>
        <p:nvPicPr>
          <p:cNvPr id="410" name="Google Shape;410;p17"/>
          <p:cNvPicPr preferRelativeResize="0"/>
          <p:nvPr/>
        </p:nvPicPr>
        <p:blipFill rotWithShape="1">
          <a:blip r:embed="rId4">
            <a:alphaModFix/>
          </a:blip>
          <a:srcRect b="0" l="0" r="0" t="0"/>
          <a:stretch/>
        </p:blipFill>
        <p:spPr>
          <a:xfrm>
            <a:off x="18393" y="-28575"/>
            <a:ext cx="1238250" cy="1238250"/>
          </a:xfrm>
          <a:prstGeom prst="rect">
            <a:avLst/>
          </a:prstGeom>
          <a:noFill/>
          <a:ln>
            <a:noFill/>
          </a:ln>
        </p:spPr>
      </p:pic>
    </p:spTree>
  </p:cSld>
  <p:clrMapOvr>
    <a:masterClrMapping/>
  </p:clrMapOvr>
  <p:transition spd="slow">
    <p:push/>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18"/>
          <p:cNvSpPr txBox="1"/>
          <p:nvPr>
            <p:ph type="title"/>
          </p:nvPr>
        </p:nvSpPr>
        <p:spPr>
          <a:xfrm>
            <a:off x="670954" y="659292"/>
            <a:ext cx="2162416" cy="594066"/>
          </a:xfrm>
          <a:prstGeom prst="rect">
            <a:avLst/>
          </a:prstGeom>
          <a:noFill/>
          <a:ln>
            <a:noFill/>
          </a:ln>
        </p:spPr>
        <p:txBody>
          <a:bodyPr anchorCtr="0" anchor="ctr" bIns="45700" lIns="91425" spcFirstLastPara="1" rIns="91425" wrap="square" tIns="45700">
            <a:noAutofit/>
          </a:bodyPr>
          <a:lstStyle/>
          <a:p>
            <a:pPr indent="0" lvl="1" marL="457200" marR="0" rtl="0" algn="l">
              <a:lnSpc>
                <a:spcPct val="130000"/>
              </a:lnSpc>
              <a:spcBef>
                <a:spcPts val="0"/>
              </a:spcBef>
              <a:spcAft>
                <a:spcPts val="0"/>
              </a:spcAft>
              <a:buNone/>
            </a:pPr>
            <a:r>
              <a:rPr b="1" lang="en-US" sz="2000">
                <a:solidFill>
                  <a:schemeClr val="dk2"/>
                </a:solidFill>
                <a:latin typeface="Arial"/>
                <a:ea typeface="Arial"/>
                <a:cs typeface="Arial"/>
                <a:sym typeface="Arial"/>
              </a:rPr>
              <a:t>b. Soạn thư</a:t>
            </a:r>
            <a:endParaRPr b="1" sz="2000">
              <a:solidFill>
                <a:schemeClr val="dk2"/>
              </a:solidFill>
              <a:latin typeface="Arial"/>
              <a:ea typeface="Arial"/>
              <a:cs typeface="Arial"/>
              <a:sym typeface="Arial"/>
            </a:endParaRPr>
          </a:p>
        </p:txBody>
      </p:sp>
      <p:sp>
        <p:nvSpPr>
          <p:cNvPr id="416" name="Google Shape;416;p18"/>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10/10/2024</a:t>
            </a:r>
            <a:endParaRPr/>
          </a:p>
        </p:txBody>
      </p:sp>
      <p:sp>
        <p:nvSpPr>
          <p:cNvPr id="417" name="Google Shape;417;p18"/>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18" name="Google Shape;418;p18"/>
          <p:cNvSpPr/>
          <p:nvPr/>
        </p:nvSpPr>
        <p:spPr>
          <a:xfrm>
            <a:off x="671943" y="-5003800"/>
            <a:ext cx="9144000" cy="4572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19" name="Google Shape;419;p18"/>
          <p:cNvSpPr/>
          <p:nvPr/>
        </p:nvSpPr>
        <p:spPr>
          <a:xfrm>
            <a:off x="671943" y="-4521200"/>
            <a:ext cx="9144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300"/>
              <a:buFont typeface="Arial"/>
              <a:buNone/>
            </a:pPr>
            <a:r>
              <a:rPr b="0" i="0" lang="en-US" sz="1300" u="none" cap="none" strike="noStrike">
                <a:solidFill>
                  <a:schemeClr val="dk1"/>
                </a:solidFill>
                <a:latin typeface="Arial"/>
                <a:ea typeface="Arial"/>
                <a:cs typeface="Arial"/>
                <a:sym typeface="Arial"/>
              </a:rPr>
              <a:t>  </a:t>
            </a: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20" name="Google Shape;420;p18"/>
          <p:cNvSpPr/>
          <p:nvPr/>
        </p:nvSpPr>
        <p:spPr>
          <a:xfrm>
            <a:off x="671943" y="-4521200"/>
            <a:ext cx="9144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br>
              <a:rPr b="0" i="0" lang="en-US"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21" name="Google Shape;421;p18"/>
          <p:cNvSpPr/>
          <p:nvPr/>
        </p:nvSpPr>
        <p:spPr>
          <a:xfrm>
            <a:off x="671943" y="-4521200"/>
            <a:ext cx="9144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422" name="Google Shape;422;p18"/>
          <p:cNvGrpSpPr/>
          <p:nvPr/>
        </p:nvGrpSpPr>
        <p:grpSpPr>
          <a:xfrm>
            <a:off x="990602" y="1384594"/>
            <a:ext cx="8153398" cy="3492591"/>
            <a:chOff x="0" y="0"/>
            <a:chExt cx="5462546" cy="2618106"/>
          </a:xfrm>
        </p:grpSpPr>
        <p:pic>
          <p:nvPicPr>
            <p:cNvPr id="423" name="Google Shape;423;p18"/>
            <p:cNvPicPr preferRelativeResize="0"/>
            <p:nvPr/>
          </p:nvPicPr>
          <p:blipFill rotWithShape="1">
            <a:blip r:embed="rId3">
              <a:alphaModFix/>
            </a:blip>
            <a:srcRect b="0" l="0" r="0" t="0"/>
            <a:stretch/>
          </p:blipFill>
          <p:spPr>
            <a:xfrm>
              <a:off x="4622800" y="562492"/>
              <a:ext cx="839746" cy="2055614"/>
            </a:xfrm>
            <a:prstGeom prst="rect">
              <a:avLst/>
            </a:prstGeom>
            <a:noFill/>
            <a:ln>
              <a:noFill/>
            </a:ln>
          </p:spPr>
        </p:pic>
        <p:grpSp>
          <p:nvGrpSpPr>
            <p:cNvPr id="424" name="Google Shape;424;p18"/>
            <p:cNvGrpSpPr/>
            <p:nvPr/>
          </p:nvGrpSpPr>
          <p:grpSpPr>
            <a:xfrm>
              <a:off x="0" y="0"/>
              <a:ext cx="4678681" cy="2595880"/>
              <a:chOff x="0" y="0"/>
              <a:chExt cx="4678681" cy="2595880"/>
            </a:xfrm>
          </p:grpSpPr>
          <p:grpSp>
            <p:nvGrpSpPr>
              <p:cNvPr id="425" name="Google Shape;425;p18"/>
              <p:cNvGrpSpPr/>
              <p:nvPr/>
            </p:nvGrpSpPr>
            <p:grpSpPr>
              <a:xfrm>
                <a:off x="0" y="0"/>
                <a:ext cx="4678681" cy="2595880"/>
                <a:chOff x="0" y="0"/>
                <a:chExt cx="4679312" cy="2595880"/>
              </a:xfrm>
            </p:grpSpPr>
            <p:pic>
              <p:nvPicPr>
                <p:cNvPr id="426" name="Google Shape;426;p18"/>
                <p:cNvPicPr preferRelativeResize="0"/>
                <p:nvPr/>
              </p:nvPicPr>
              <p:blipFill rotWithShape="1">
                <a:blip r:embed="rId4">
                  <a:alphaModFix/>
                </a:blip>
                <a:srcRect b="0" l="0" r="0" t="0"/>
                <a:stretch/>
              </p:blipFill>
              <p:spPr>
                <a:xfrm>
                  <a:off x="30336" y="247018"/>
                  <a:ext cx="354330" cy="302895"/>
                </a:xfrm>
                <a:prstGeom prst="rect">
                  <a:avLst/>
                </a:prstGeom>
                <a:noFill/>
                <a:ln>
                  <a:noFill/>
                </a:ln>
              </p:spPr>
            </p:pic>
            <p:pic>
              <p:nvPicPr>
                <p:cNvPr id="427" name="Google Shape;427;p18"/>
                <p:cNvPicPr preferRelativeResize="0"/>
                <p:nvPr/>
              </p:nvPicPr>
              <p:blipFill rotWithShape="1">
                <a:blip r:embed="rId5">
                  <a:alphaModFix/>
                </a:blip>
                <a:srcRect b="0" l="0" r="0" t="0"/>
                <a:stretch/>
              </p:blipFill>
              <p:spPr>
                <a:xfrm>
                  <a:off x="39003" y="554707"/>
                  <a:ext cx="354330" cy="302895"/>
                </a:xfrm>
                <a:prstGeom prst="rect">
                  <a:avLst/>
                </a:prstGeom>
                <a:noFill/>
                <a:ln>
                  <a:noFill/>
                </a:ln>
              </p:spPr>
            </p:pic>
            <p:pic>
              <p:nvPicPr>
                <p:cNvPr id="428" name="Google Shape;428;p18"/>
                <p:cNvPicPr preferRelativeResize="0"/>
                <p:nvPr/>
              </p:nvPicPr>
              <p:blipFill rotWithShape="1">
                <a:blip r:embed="rId6">
                  <a:alphaModFix/>
                </a:blip>
                <a:srcRect b="49138" l="5464" r="74007" t="33295"/>
                <a:stretch/>
              </p:blipFill>
              <p:spPr>
                <a:xfrm>
                  <a:off x="30336" y="1152751"/>
                  <a:ext cx="354330" cy="302895"/>
                </a:xfrm>
                <a:prstGeom prst="rect">
                  <a:avLst/>
                </a:prstGeom>
                <a:noFill/>
                <a:ln>
                  <a:noFill/>
                </a:ln>
              </p:spPr>
            </p:pic>
            <p:grpSp>
              <p:nvGrpSpPr>
                <p:cNvPr id="429" name="Google Shape;429;p18"/>
                <p:cNvGrpSpPr/>
                <p:nvPr/>
              </p:nvGrpSpPr>
              <p:grpSpPr>
                <a:xfrm>
                  <a:off x="403030" y="0"/>
                  <a:ext cx="3978785" cy="2595880"/>
                  <a:chOff x="-4416" y="-6630"/>
                  <a:chExt cx="3978910" cy="2596515"/>
                </a:xfrm>
              </p:grpSpPr>
              <p:pic>
                <p:nvPicPr>
                  <p:cNvPr id="430" name="Google Shape;430;p18"/>
                  <p:cNvPicPr preferRelativeResize="0"/>
                  <p:nvPr/>
                </p:nvPicPr>
                <p:blipFill rotWithShape="1">
                  <a:blip r:embed="rId7">
                    <a:alphaModFix/>
                  </a:blip>
                  <a:srcRect b="15458" l="8404" r="9021" t="14995"/>
                  <a:stretch/>
                </p:blipFill>
                <p:spPr>
                  <a:xfrm>
                    <a:off x="-4416" y="-6630"/>
                    <a:ext cx="3978910" cy="2596515"/>
                  </a:xfrm>
                  <a:prstGeom prst="rect">
                    <a:avLst/>
                  </a:prstGeom>
                  <a:noFill/>
                  <a:ln>
                    <a:noFill/>
                  </a:ln>
                </p:spPr>
              </p:pic>
              <p:pic>
                <p:nvPicPr>
                  <p:cNvPr descr="A close-up of a business card&#10;&#10;Description automatically generated" id="431" name="Google Shape;431;p18"/>
                  <p:cNvPicPr preferRelativeResize="0"/>
                  <p:nvPr/>
                </p:nvPicPr>
                <p:blipFill rotWithShape="1">
                  <a:blip r:embed="rId8">
                    <a:alphaModFix/>
                  </a:blip>
                  <a:srcRect b="15563" l="7190" r="4411" t="13588"/>
                  <a:stretch/>
                </p:blipFill>
                <p:spPr>
                  <a:xfrm>
                    <a:off x="63795" y="1701209"/>
                    <a:ext cx="1838960" cy="422910"/>
                  </a:xfrm>
                  <a:prstGeom prst="rect">
                    <a:avLst/>
                  </a:prstGeom>
                  <a:noFill/>
                  <a:ln>
                    <a:noFill/>
                  </a:ln>
                </p:spPr>
              </p:pic>
            </p:grpSp>
            <p:pic>
              <p:nvPicPr>
                <p:cNvPr id="432" name="Google Shape;432;p18"/>
                <p:cNvPicPr preferRelativeResize="0"/>
                <p:nvPr/>
              </p:nvPicPr>
              <p:blipFill rotWithShape="1">
                <a:blip r:embed="rId6">
                  <a:alphaModFix/>
                </a:blip>
                <a:srcRect b="48698" l="27291" r="50635" t="33736"/>
                <a:stretch/>
              </p:blipFill>
              <p:spPr>
                <a:xfrm>
                  <a:off x="0" y="1763796"/>
                  <a:ext cx="380365" cy="302895"/>
                </a:xfrm>
                <a:prstGeom prst="rect">
                  <a:avLst/>
                </a:prstGeom>
                <a:noFill/>
                <a:ln>
                  <a:noFill/>
                </a:ln>
              </p:spPr>
            </p:pic>
            <p:pic>
              <p:nvPicPr>
                <p:cNvPr id="433" name="Google Shape;433;p18"/>
                <p:cNvPicPr preferRelativeResize="0"/>
                <p:nvPr/>
              </p:nvPicPr>
              <p:blipFill rotWithShape="1">
                <a:blip r:embed="rId9">
                  <a:alphaModFix/>
                </a:blip>
                <a:srcRect b="0" l="0" r="0" t="0"/>
                <a:stretch/>
              </p:blipFill>
              <p:spPr>
                <a:xfrm>
                  <a:off x="3518923" y="290355"/>
                  <a:ext cx="354965" cy="303530"/>
                </a:xfrm>
                <a:prstGeom prst="rect">
                  <a:avLst/>
                </a:prstGeom>
                <a:noFill/>
                <a:ln>
                  <a:noFill/>
                </a:ln>
              </p:spPr>
            </p:pic>
            <p:grpSp>
              <p:nvGrpSpPr>
                <p:cNvPr id="434" name="Google Shape;434;p18"/>
                <p:cNvGrpSpPr/>
                <p:nvPr/>
              </p:nvGrpSpPr>
              <p:grpSpPr>
                <a:xfrm>
                  <a:off x="4324982" y="286021"/>
                  <a:ext cx="354330" cy="302895"/>
                  <a:chOff x="0" y="0"/>
                  <a:chExt cx="354330" cy="302895"/>
                </a:xfrm>
              </p:grpSpPr>
              <p:pic>
                <p:nvPicPr>
                  <p:cNvPr id="435" name="Google Shape;435;p18"/>
                  <p:cNvPicPr preferRelativeResize="0"/>
                  <p:nvPr/>
                </p:nvPicPr>
                <p:blipFill rotWithShape="1">
                  <a:blip r:embed="rId10">
                    <a:alphaModFix/>
                  </a:blip>
                  <a:srcRect b="0" l="0" r="0" t="0"/>
                  <a:stretch/>
                </p:blipFill>
                <p:spPr>
                  <a:xfrm flipH="1">
                    <a:off x="0" y="0"/>
                    <a:ext cx="354330" cy="302895"/>
                  </a:xfrm>
                  <a:prstGeom prst="rect">
                    <a:avLst/>
                  </a:prstGeom>
                  <a:noFill/>
                  <a:ln>
                    <a:noFill/>
                  </a:ln>
                </p:spPr>
              </p:pic>
              <p:pic>
                <p:nvPicPr>
                  <p:cNvPr id="436" name="Google Shape;436;p18"/>
                  <p:cNvPicPr preferRelativeResize="0"/>
                  <p:nvPr/>
                </p:nvPicPr>
                <p:blipFill rotWithShape="1">
                  <a:blip r:embed="rId11">
                    <a:alphaModFix/>
                  </a:blip>
                  <a:srcRect b="0" l="0" r="0" t="0"/>
                  <a:stretch/>
                </p:blipFill>
                <p:spPr>
                  <a:xfrm>
                    <a:off x="165503" y="115852"/>
                    <a:ext cx="105410" cy="91440"/>
                  </a:xfrm>
                  <a:prstGeom prst="rect">
                    <a:avLst/>
                  </a:prstGeom>
                  <a:noFill/>
                  <a:ln>
                    <a:noFill/>
                  </a:ln>
                </p:spPr>
              </p:pic>
            </p:grpSp>
          </p:grpSp>
          <p:sp>
            <p:nvSpPr>
              <p:cNvPr id="437" name="Google Shape;437;p18"/>
              <p:cNvSpPr txBox="1"/>
              <p:nvPr/>
            </p:nvSpPr>
            <p:spPr>
              <a:xfrm>
                <a:off x="670060" y="332020"/>
                <a:ext cx="1129085" cy="161293"/>
              </a:xfrm>
              <a:prstGeom prst="rect">
                <a:avLst/>
              </a:prstGeom>
              <a:solidFill>
                <a:srgbClr val="D8D8D8"/>
              </a:solidFill>
              <a:ln>
                <a:noFill/>
              </a:ln>
            </p:spPr>
            <p:txBody>
              <a:bodyPr anchorCtr="0" anchor="t" bIns="0" lIns="0" spcFirstLastPara="1" rIns="0" wrap="square" tIns="0">
                <a:noAutofit/>
              </a:bodyPr>
              <a:lstStyle/>
              <a:p>
                <a:pPr indent="360045" lvl="0" marL="0" marR="0" rtl="0" algn="l">
                  <a:lnSpc>
                    <a:spcPct val="130000"/>
                  </a:lnSpc>
                  <a:spcBef>
                    <a:spcPts val="0"/>
                  </a:spcBef>
                  <a:spcAft>
                    <a:spcPts val="0"/>
                  </a:spcAft>
                  <a:buNone/>
                </a:pPr>
                <a:r>
                  <a:rPr lang="en-US" sz="1200">
                    <a:solidFill>
                      <a:srgbClr val="000000"/>
                    </a:solidFill>
                    <a:latin typeface="Arial"/>
                    <a:ea typeface="Arial"/>
                    <a:cs typeface="Arial"/>
                    <a:sym typeface="Arial"/>
                  </a:rPr>
                  <a:t>abc@gmail.com </a:t>
                </a:r>
                <a:r>
                  <a:rPr b="1" lang="en-US" sz="1200">
                    <a:solidFill>
                      <a:srgbClr val="000000"/>
                    </a:solidFill>
                    <a:latin typeface="Arial"/>
                    <a:ea typeface="Arial"/>
                    <a:cs typeface="Arial"/>
                    <a:sym typeface="Arial"/>
                  </a:rPr>
                  <a:t>x</a:t>
                </a:r>
                <a:endParaRPr sz="1200">
                  <a:solidFill>
                    <a:srgbClr val="000000"/>
                  </a:solidFill>
                  <a:latin typeface="Arial"/>
                  <a:ea typeface="Arial"/>
                  <a:cs typeface="Arial"/>
                  <a:sym typeface="Arial"/>
                </a:endParaRPr>
              </a:p>
            </p:txBody>
          </p:sp>
          <p:sp>
            <p:nvSpPr>
              <p:cNvPr id="438" name="Google Shape;438;p18"/>
              <p:cNvSpPr txBox="1"/>
              <p:nvPr/>
            </p:nvSpPr>
            <p:spPr>
              <a:xfrm>
                <a:off x="634856" y="585309"/>
                <a:ext cx="1396123" cy="132890"/>
              </a:xfrm>
              <a:prstGeom prst="rect">
                <a:avLst/>
              </a:prstGeom>
              <a:noFill/>
              <a:ln>
                <a:noFill/>
              </a:ln>
            </p:spPr>
            <p:txBody>
              <a:bodyPr anchorCtr="0" anchor="t" bIns="0" lIns="0" spcFirstLastPara="1" rIns="0" wrap="square" tIns="0">
                <a:noAutofit/>
              </a:bodyPr>
              <a:lstStyle/>
              <a:p>
                <a:pPr indent="360045" lvl="0" marL="0" marR="0" rtl="0" algn="l">
                  <a:lnSpc>
                    <a:spcPct val="130000"/>
                  </a:lnSpc>
                  <a:spcBef>
                    <a:spcPts val="0"/>
                  </a:spcBef>
                  <a:spcAft>
                    <a:spcPts val="0"/>
                  </a:spcAft>
                  <a:buNone/>
                </a:pPr>
                <a:r>
                  <a:rPr lang="en-US" sz="1200">
                    <a:solidFill>
                      <a:srgbClr val="000000"/>
                    </a:solidFill>
                    <a:latin typeface="Arial"/>
                    <a:ea typeface="Arial"/>
                    <a:cs typeface="Arial"/>
                    <a:sym typeface="Arial"/>
                  </a:rPr>
                  <a:t>Thông tin kết quả học tập</a:t>
                </a:r>
                <a:endParaRPr sz="1200">
                  <a:solidFill>
                    <a:srgbClr val="000000"/>
                  </a:solidFill>
                  <a:latin typeface="Arial"/>
                  <a:ea typeface="Arial"/>
                  <a:cs typeface="Arial"/>
                  <a:sym typeface="Arial"/>
                </a:endParaRPr>
              </a:p>
            </p:txBody>
          </p:sp>
          <p:sp>
            <p:nvSpPr>
              <p:cNvPr id="439" name="Google Shape;439;p18"/>
              <p:cNvSpPr txBox="1"/>
              <p:nvPr/>
            </p:nvSpPr>
            <p:spPr>
              <a:xfrm>
                <a:off x="320706" y="849082"/>
                <a:ext cx="3978248" cy="752315"/>
              </a:xfrm>
              <a:prstGeom prst="rect">
                <a:avLst/>
              </a:prstGeom>
              <a:noFill/>
              <a:ln>
                <a:noFill/>
              </a:ln>
            </p:spPr>
            <p:txBody>
              <a:bodyPr anchorCtr="0" anchor="t" bIns="0" lIns="0" spcFirstLastPara="1" rIns="0" wrap="square" tIns="0">
                <a:noAutofit/>
              </a:bodyPr>
              <a:lstStyle/>
              <a:p>
                <a:pPr indent="360045" lvl="0" marL="0" marR="0" rtl="0" algn="l">
                  <a:lnSpc>
                    <a:spcPct val="130000"/>
                  </a:lnSpc>
                  <a:spcBef>
                    <a:spcPts val="0"/>
                  </a:spcBef>
                  <a:spcAft>
                    <a:spcPts val="0"/>
                  </a:spcAft>
                  <a:buNone/>
                </a:pPr>
                <a:r>
                  <a:rPr lang="en-US" sz="1100">
                    <a:solidFill>
                      <a:srgbClr val="000000"/>
                    </a:solidFill>
                    <a:latin typeface="Arial"/>
                    <a:ea typeface="Arial"/>
                    <a:cs typeface="Arial"/>
                    <a:sym typeface="Arial"/>
                  </a:rPr>
                  <a:t>Xin chào Anh/Chị,</a:t>
                </a:r>
                <a:endParaRPr sz="1100">
                  <a:solidFill>
                    <a:srgbClr val="000000"/>
                  </a:solidFill>
                  <a:latin typeface="Arial"/>
                  <a:ea typeface="Arial"/>
                  <a:cs typeface="Arial"/>
                  <a:sym typeface="Arial"/>
                </a:endParaRPr>
              </a:p>
              <a:p>
                <a:pPr indent="360045" lvl="0" marL="0" marR="0" rtl="0" algn="l">
                  <a:lnSpc>
                    <a:spcPct val="130000"/>
                  </a:lnSpc>
                  <a:spcBef>
                    <a:spcPts val="400"/>
                  </a:spcBef>
                  <a:spcAft>
                    <a:spcPts val="0"/>
                  </a:spcAft>
                  <a:buNone/>
                </a:pPr>
                <a:r>
                  <a:rPr lang="en-US" sz="1100">
                    <a:solidFill>
                      <a:srgbClr val="000000"/>
                    </a:solidFill>
                    <a:latin typeface="Arial"/>
                    <a:ea typeface="Arial"/>
                    <a:cs typeface="Arial"/>
                    <a:sym typeface="Arial"/>
                  </a:rPr>
                  <a:t>Kết quả học tập của bạn A lớp 5/1……………………………………………………….......</a:t>
                </a:r>
                <a:endParaRPr sz="1100">
                  <a:solidFill>
                    <a:srgbClr val="000000"/>
                  </a:solidFill>
                  <a:latin typeface="Arial"/>
                  <a:ea typeface="Arial"/>
                  <a:cs typeface="Arial"/>
                  <a:sym typeface="Arial"/>
                </a:endParaRPr>
              </a:p>
              <a:p>
                <a:pPr indent="360045" lvl="0" marL="0" marR="0" rtl="0" algn="l">
                  <a:lnSpc>
                    <a:spcPct val="130000"/>
                  </a:lnSpc>
                  <a:spcBef>
                    <a:spcPts val="400"/>
                  </a:spcBef>
                  <a:spcAft>
                    <a:spcPts val="0"/>
                  </a:spcAft>
                  <a:buNone/>
                </a:pPr>
                <a:r>
                  <a:rPr lang="en-US" sz="1100">
                    <a:solidFill>
                      <a:srgbClr val="000000"/>
                    </a:solidFill>
                    <a:latin typeface="Arial"/>
                    <a:ea typeface="Arial"/>
                    <a:cs typeface="Arial"/>
                    <a:sym typeface="Arial"/>
                  </a:rPr>
                  <a:t>…………………………………………………………………………………………………….</a:t>
                </a:r>
                <a:endParaRPr sz="1100">
                  <a:solidFill>
                    <a:srgbClr val="000000"/>
                  </a:solidFill>
                  <a:latin typeface="Arial"/>
                  <a:ea typeface="Arial"/>
                  <a:cs typeface="Arial"/>
                  <a:sym typeface="Arial"/>
                </a:endParaRPr>
              </a:p>
              <a:p>
                <a:pPr indent="360045" lvl="0" marL="0" marR="0" rtl="0" algn="l">
                  <a:lnSpc>
                    <a:spcPct val="130000"/>
                  </a:lnSpc>
                  <a:spcBef>
                    <a:spcPts val="400"/>
                  </a:spcBef>
                  <a:spcAft>
                    <a:spcPts val="0"/>
                  </a:spcAft>
                  <a:buNone/>
                </a:pPr>
                <a:r>
                  <a:rPr lang="en-US" sz="1100">
                    <a:solidFill>
                      <a:srgbClr val="000000"/>
                    </a:solidFill>
                    <a:latin typeface="Arial"/>
                    <a:ea typeface="Arial"/>
                    <a:cs typeface="Arial"/>
                    <a:sym typeface="Arial"/>
                  </a:rPr>
                  <a:t>Trân trọng, </a:t>
                </a:r>
                <a:endParaRPr sz="1100">
                  <a:solidFill>
                    <a:srgbClr val="000000"/>
                  </a:solidFill>
                  <a:latin typeface="Arial"/>
                  <a:ea typeface="Arial"/>
                  <a:cs typeface="Arial"/>
                  <a:sym typeface="Arial"/>
                </a:endParaRPr>
              </a:p>
            </p:txBody>
          </p:sp>
        </p:grpSp>
      </p:grpSp>
      <p:sp>
        <p:nvSpPr>
          <p:cNvPr id="440" name="Google Shape;440;p18"/>
          <p:cNvSpPr txBox="1"/>
          <p:nvPr/>
        </p:nvSpPr>
        <p:spPr>
          <a:xfrm>
            <a:off x="2037104" y="133350"/>
            <a:ext cx="6413677" cy="594066"/>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SzPts val="1800"/>
              <a:buFont typeface="Arial"/>
              <a:buNone/>
            </a:pPr>
            <a:r>
              <a:rPr b="1" lang="en-US" sz="1800">
                <a:solidFill>
                  <a:schemeClr val="dk2"/>
                </a:solidFill>
                <a:latin typeface="Arial"/>
                <a:ea typeface="Arial"/>
                <a:cs typeface="Arial"/>
                <a:sym typeface="Arial"/>
              </a:rPr>
              <a:t>4. XÁC ĐỊNH NỘI DUNG PHÙ HỢP CHO CÁC TRƯỜNG THÔNG BÁO EMAIL PHỔ BIẾN</a:t>
            </a:r>
            <a:endParaRPr b="1" sz="1800">
              <a:solidFill>
                <a:schemeClr val="dk2"/>
              </a:solidFill>
              <a:latin typeface="Calibri"/>
              <a:ea typeface="Calibri"/>
              <a:cs typeface="Calibri"/>
              <a:sym typeface="Calibri"/>
            </a:endParaRPr>
          </a:p>
        </p:txBody>
      </p:sp>
      <p:pic>
        <p:nvPicPr>
          <p:cNvPr id="441" name="Google Shape;441;p18"/>
          <p:cNvPicPr preferRelativeResize="0"/>
          <p:nvPr/>
        </p:nvPicPr>
        <p:blipFill rotWithShape="1">
          <a:blip r:embed="rId12">
            <a:alphaModFix/>
          </a:blip>
          <a:srcRect b="0" l="0" r="0" t="0"/>
          <a:stretch/>
        </p:blipFill>
        <p:spPr>
          <a:xfrm>
            <a:off x="18393" y="-28575"/>
            <a:ext cx="1238250" cy="1238250"/>
          </a:xfrm>
          <a:prstGeom prst="rect">
            <a:avLst/>
          </a:prstGeom>
          <a:noFill/>
          <a:ln>
            <a:noFill/>
          </a:ln>
        </p:spPr>
      </p:pic>
    </p:spTree>
  </p:cSld>
  <p:clrMapOvr>
    <a:masterClrMapping/>
  </p:clrMapOvr>
  <p:transition spd="slow">
    <p:push/>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19"/>
          <p:cNvSpPr txBox="1"/>
          <p:nvPr>
            <p:ph type="title"/>
          </p:nvPr>
        </p:nvSpPr>
        <p:spPr>
          <a:xfrm>
            <a:off x="637518" y="637838"/>
            <a:ext cx="2162416" cy="594066"/>
          </a:xfrm>
          <a:prstGeom prst="rect">
            <a:avLst/>
          </a:prstGeom>
          <a:noFill/>
          <a:ln>
            <a:noFill/>
          </a:ln>
        </p:spPr>
        <p:txBody>
          <a:bodyPr anchorCtr="0" anchor="ctr" bIns="45700" lIns="91425" spcFirstLastPara="1" rIns="91425" wrap="square" tIns="45700">
            <a:noAutofit/>
          </a:bodyPr>
          <a:lstStyle/>
          <a:p>
            <a:pPr indent="0" lvl="1" marL="457200" marR="0" rtl="0" algn="l">
              <a:lnSpc>
                <a:spcPct val="130000"/>
              </a:lnSpc>
              <a:spcBef>
                <a:spcPts val="0"/>
              </a:spcBef>
              <a:spcAft>
                <a:spcPts val="0"/>
              </a:spcAft>
              <a:buNone/>
            </a:pPr>
            <a:r>
              <a:rPr b="1" lang="en-US" sz="2000">
                <a:solidFill>
                  <a:schemeClr val="dk2"/>
                </a:solidFill>
                <a:latin typeface="Arial"/>
                <a:ea typeface="Arial"/>
                <a:cs typeface="Arial"/>
                <a:sym typeface="Arial"/>
              </a:rPr>
              <a:t>b. Soạn thư</a:t>
            </a:r>
            <a:endParaRPr b="1" sz="2000">
              <a:solidFill>
                <a:schemeClr val="dk2"/>
              </a:solidFill>
              <a:latin typeface="Arial"/>
              <a:ea typeface="Arial"/>
              <a:cs typeface="Arial"/>
              <a:sym typeface="Arial"/>
            </a:endParaRPr>
          </a:p>
        </p:txBody>
      </p:sp>
      <p:sp>
        <p:nvSpPr>
          <p:cNvPr id="447" name="Google Shape;447;p19"/>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10/10/2024</a:t>
            </a:r>
            <a:endParaRPr/>
          </a:p>
        </p:txBody>
      </p:sp>
      <p:sp>
        <p:nvSpPr>
          <p:cNvPr id="448" name="Google Shape;448;p19"/>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49" name="Google Shape;449;p19"/>
          <p:cNvSpPr/>
          <p:nvPr/>
        </p:nvSpPr>
        <p:spPr>
          <a:xfrm>
            <a:off x="671943" y="-5003800"/>
            <a:ext cx="9144000" cy="4572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50" name="Google Shape;450;p19"/>
          <p:cNvSpPr/>
          <p:nvPr/>
        </p:nvSpPr>
        <p:spPr>
          <a:xfrm>
            <a:off x="671943" y="-4521200"/>
            <a:ext cx="9144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300"/>
              <a:buFont typeface="Arial"/>
              <a:buNone/>
            </a:pPr>
            <a:r>
              <a:rPr b="0" i="0" lang="en-US" sz="1300" u="none" cap="none" strike="noStrike">
                <a:solidFill>
                  <a:schemeClr val="dk1"/>
                </a:solidFill>
                <a:latin typeface="Arial"/>
                <a:ea typeface="Arial"/>
                <a:cs typeface="Arial"/>
                <a:sym typeface="Arial"/>
              </a:rPr>
              <a:t>  </a:t>
            </a: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51" name="Google Shape;451;p19"/>
          <p:cNvSpPr/>
          <p:nvPr/>
        </p:nvSpPr>
        <p:spPr>
          <a:xfrm>
            <a:off x="671943" y="-4521200"/>
            <a:ext cx="9144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br>
              <a:rPr b="0" i="0" lang="en-US"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52" name="Google Shape;452;p19"/>
          <p:cNvSpPr/>
          <p:nvPr/>
        </p:nvSpPr>
        <p:spPr>
          <a:xfrm>
            <a:off x="671943" y="-4521200"/>
            <a:ext cx="9144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453" name="Google Shape;453;p19"/>
          <p:cNvGrpSpPr/>
          <p:nvPr/>
        </p:nvGrpSpPr>
        <p:grpSpPr>
          <a:xfrm>
            <a:off x="903525" y="1257305"/>
            <a:ext cx="7336949" cy="3460746"/>
            <a:chOff x="0" y="0"/>
            <a:chExt cx="5313680" cy="2628900"/>
          </a:xfrm>
        </p:grpSpPr>
        <p:pic>
          <p:nvPicPr>
            <p:cNvPr id="454" name="Google Shape;454;p19"/>
            <p:cNvPicPr preferRelativeResize="0"/>
            <p:nvPr/>
          </p:nvPicPr>
          <p:blipFill rotWithShape="1">
            <a:blip r:embed="rId3">
              <a:alphaModFix/>
            </a:blip>
            <a:srcRect b="0" l="0" r="0" t="0"/>
            <a:stretch/>
          </p:blipFill>
          <p:spPr>
            <a:xfrm>
              <a:off x="0" y="0"/>
              <a:ext cx="5313680" cy="2619375"/>
            </a:xfrm>
            <a:prstGeom prst="rect">
              <a:avLst/>
            </a:prstGeom>
            <a:noFill/>
            <a:ln>
              <a:noFill/>
            </a:ln>
          </p:spPr>
        </p:pic>
        <p:sp>
          <p:nvSpPr>
            <p:cNvPr id="455" name="Google Shape;455;p19"/>
            <p:cNvSpPr txBox="1"/>
            <p:nvPr/>
          </p:nvSpPr>
          <p:spPr>
            <a:xfrm>
              <a:off x="1314450" y="95250"/>
              <a:ext cx="3907208" cy="629920"/>
            </a:xfrm>
            <a:prstGeom prst="rect">
              <a:avLst/>
            </a:prstGeom>
            <a:noFill/>
            <a:ln>
              <a:noFill/>
            </a:ln>
          </p:spPr>
          <p:txBody>
            <a:bodyPr anchorCtr="0" anchor="t" bIns="45700" lIns="91425" spcFirstLastPara="1" rIns="91425" wrap="square" tIns="45700">
              <a:noAutofit/>
            </a:bodyPr>
            <a:lstStyle/>
            <a:p>
              <a:pPr indent="0" lvl="0" marL="0" marR="0" rtl="0" algn="just">
                <a:lnSpc>
                  <a:spcPct val="130000"/>
                </a:lnSpc>
                <a:spcBef>
                  <a:spcPts val="0"/>
                </a:spcBef>
                <a:spcAft>
                  <a:spcPts val="0"/>
                </a:spcAft>
                <a:buNone/>
              </a:pPr>
              <a:r>
                <a:rPr b="1" lang="en-US" sz="1600">
                  <a:solidFill>
                    <a:schemeClr val="dk1"/>
                  </a:solidFill>
                  <a:latin typeface="Arial"/>
                  <a:ea typeface="Arial"/>
                  <a:cs typeface="Arial"/>
                  <a:sym typeface="Arial"/>
                </a:rPr>
                <a:t>Đến (To)</a:t>
              </a:r>
              <a:r>
                <a:rPr lang="en-US" sz="1600">
                  <a:solidFill>
                    <a:schemeClr val="dk1"/>
                  </a:solidFill>
                  <a:latin typeface="Arial"/>
                  <a:ea typeface="Arial"/>
                  <a:cs typeface="Arial"/>
                  <a:sym typeface="Arial"/>
                </a:rPr>
                <a:t> </a:t>
              </a:r>
              <a:r>
                <a:rPr lang="en-US" sz="1600">
                  <a:solidFill>
                    <a:srgbClr val="000000"/>
                  </a:solidFill>
                  <a:latin typeface="Arial"/>
                  <a:ea typeface="Arial"/>
                  <a:cs typeface="Arial"/>
                  <a:sym typeface="Arial"/>
                </a:rPr>
                <a:t>là nơi để nhập địa chỉ Email của người nhận chính thức.</a:t>
              </a:r>
              <a:endParaRPr sz="1600">
                <a:solidFill>
                  <a:srgbClr val="000000"/>
                </a:solidFill>
                <a:latin typeface="Arial"/>
                <a:ea typeface="Arial"/>
                <a:cs typeface="Arial"/>
                <a:sym typeface="Arial"/>
              </a:endParaRPr>
            </a:p>
          </p:txBody>
        </p:sp>
        <p:sp>
          <p:nvSpPr>
            <p:cNvPr id="456" name="Google Shape;456;p19"/>
            <p:cNvSpPr txBox="1"/>
            <p:nvPr/>
          </p:nvSpPr>
          <p:spPr>
            <a:xfrm>
              <a:off x="1314450" y="914400"/>
              <a:ext cx="3907208" cy="857250"/>
            </a:xfrm>
            <a:prstGeom prst="rect">
              <a:avLst/>
            </a:prstGeom>
            <a:noFill/>
            <a:ln>
              <a:noFill/>
            </a:ln>
          </p:spPr>
          <p:txBody>
            <a:bodyPr anchorCtr="0" anchor="t" bIns="45700" lIns="91425" spcFirstLastPara="1" rIns="91425" wrap="square" tIns="45700">
              <a:noAutofit/>
            </a:bodyPr>
            <a:lstStyle/>
            <a:p>
              <a:pPr indent="0" lvl="0" marL="0" marR="0" rtl="0" algn="just">
                <a:lnSpc>
                  <a:spcPct val="130000"/>
                </a:lnSpc>
                <a:spcBef>
                  <a:spcPts val="0"/>
                </a:spcBef>
                <a:spcAft>
                  <a:spcPts val="0"/>
                </a:spcAft>
                <a:buNone/>
              </a:pPr>
              <a:r>
                <a:rPr b="1" lang="en-US" sz="1600">
                  <a:solidFill>
                    <a:schemeClr val="dk1"/>
                  </a:solidFill>
                  <a:latin typeface="Arial"/>
                  <a:ea typeface="Arial"/>
                  <a:cs typeface="Arial"/>
                  <a:sym typeface="Arial"/>
                </a:rPr>
                <a:t>Cc (Carbon </a:t>
              </a:r>
              <a:r>
                <a:rPr b="1" lang="en-US" sz="1600">
                  <a:solidFill>
                    <a:srgbClr val="000000"/>
                  </a:solidFill>
                  <a:latin typeface="Arial"/>
                  <a:ea typeface="Arial"/>
                  <a:cs typeface="Arial"/>
                  <a:sym typeface="Arial"/>
                </a:rPr>
                <a:t>copy)</a:t>
              </a:r>
              <a:r>
                <a:rPr lang="en-US" sz="1600">
                  <a:solidFill>
                    <a:srgbClr val="000000"/>
                  </a:solidFill>
                  <a:latin typeface="Arial"/>
                  <a:ea typeface="Arial"/>
                  <a:cs typeface="Arial"/>
                  <a:sym typeface="Arial"/>
                </a:rPr>
                <a:t> là nơi để nhập địa chỉ Email của người nhận bản sao để theo dõi và cập nhật thông tin của thư mà không cần thiết phải phản hồi lại.</a:t>
              </a:r>
              <a:endParaRPr sz="1600">
                <a:solidFill>
                  <a:srgbClr val="000000"/>
                </a:solidFill>
                <a:latin typeface="Arial"/>
                <a:ea typeface="Arial"/>
                <a:cs typeface="Arial"/>
                <a:sym typeface="Arial"/>
              </a:endParaRPr>
            </a:p>
          </p:txBody>
        </p:sp>
        <p:sp>
          <p:nvSpPr>
            <p:cNvPr id="457" name="Google Shape;457;p19"/>
            <p:cNvSpPr txBox="1"/>
            <p:nvPr/>
          </p:nvSpPr>
          <p:spPr>
            <a:xfrm>
              <a:off x="1323425" y="1771650"/>
              <a:ext cx="3907208" cy="857250"/>
            </a:xfrm>
            <a:prstGeom prst="rect">
              <a:avLst/>
            </a:prstGeom>
            <a:noFill/>
            <a:ln>
              <a:noFill/>
            </a:ln>
          </p:spPr>
          <p:txBody>
            <a:bodyPr anchorCtr="0" anchor="ctr" bIns="45700" lIns="91425" spcFirstLastPara="1" rIns="91425" wrap="square" tIns="45700">
              <a:noAutofit/>
            </a:bodyPr>
            <a:lstStyle/>
            <a:p>
              <a:pPr indent="0" lvl="0" marL="0" marR="0" rtl="0" algn="just">
                <a:lnSpc>
                  <a:spcPct val="130000"/>
                </a:lnSpc>
                <a:spcBef>
                  <a:spcPts val="0"/>
                </a:spcBef>
                <a:spcAft>
                  <a:spcPts val="0"/>
                </a:spcAft>
                <a:buNone/>
              </a:pPr>
              <a:r>
                <a:rPr b="1" lang="en-US" sz="1600">
                  <a:solidFill>
                    <a:schemeClr val="dk1"/>
                  </a:solidFill>
                  <a:latin typeface="Arial"/>
                  <a:ea typeface="Arial"/>
                  <a:cs typeface="Arial"/>
                  <a:sym typeface="Arial"/>
                </a:rPr>
                <a:t>Bcc (Blind carbon copy)</a:t>
              </a:r>
              <a:r>
                <a:rPr lang="en-US" sz="1600">
                  <a:solidFill>
                    <a:schemeClr val="dk1"/>
                  </a:solidFill>
                  <a:latin typeface="Arial"/>
                  <a:ea typeface="Arial"/>
                  <a:cs typeface="Arial"/>
                  <a:sym typeface="Arial"/>
                </a:rPr>
                <a:t> </a:t>
              </a:r>
              <a:r>
                <a:rPr lang="en-US" sz="1600">
                  <a:solidFill>
                    <a:srgbClr val="000000"/>
                  </a:solidFill>
                  <a:latin typeface="Arial"/>
                  <a:ea typeface="Arial"/>
                  <a:cs typeface="Arial"/>
                  <a:sym typeface="Arial"/>
                </a:rPr>
                <a:t>là nơi để nhập địa chỉ Email của người nhận bản sao ẩn danh. Người nhận ở trường </a:t>
              </a:r>
              <a:r>
                <a:rPr b="1" lang="en-US" sz="1600">
                  <a:solidFill>
                    <a:srgbClr val="000000"/>
                  </a:solidFill>
                  <a:latin typeface="Arial"/>
                  <a:ea typeface="Arial"/>
                  <a:cs typeface="Arial"/>
                  <a:sym typeface="Arial"/>
                </a:rPr>
                <a:t>To</a:t>
              </a:r>
              <a:r>
                <a:rPr lang="en-US" sz="1600">
                  <a:solidFill>
                    <a:srgbClr val="000000"/>
                  </a:solidFill>
                  <a:latin typeface="Arial"/>
                  <a:ea typeface="Arial"/>
                  <a:cs typeface="Arial"/>
                  <a:sym typeface="Arial"/>
                </a:rPr>
                <a:t> và </a:t>
              </a:r>
              <a:r>
                <a:rPr b="1" lang="en-US" sz="1600">
                  <a:solidFill>
                    <a:srgbClr val="000000"/>
                  </a:solidFill>
                  <a:latin typeface="Arial"/>
                  <a:ea typeface="Arial"/>
                  <a:cs typeface="Arial"/>
                  <a:sym typeface="Arial"/>
                </a:rPr>
                <a:t>Cc</a:t>
              </a:r>
              <a:r>
                <a:rPr lang="en-US" sz="1600">
                  <a:solidFill>
                    <a:srgbClr val="000000"/>
                  </a:solidFill>
                  <a:latin typeface="Arial"/>
                  <a:ea typeface="Arial"/>
                  <a:cs typeface="Arial"/>
                  <a:sym typeface="Arial"/>
                </a:rPr>
                <a:t> sẽ không nhìn thấy bất kỳ ai trong trường Bcc.</a:t>
              </a:r>
              <a:endParaRPr sz="1600">
                <a:solidFill>
                  <a:srgbClr val="000000"/>
                </a:solidFill>
                <a:latin typeface="Arial"/>
                <a:ea typeface="Arial"/>
                <a:cs typeface="Arial"/>
                <a:sym typeface="Arial"/>
              </a:endParaRPr>
            </a:p>
          </p:txBody>
        </p:sp>
      </p:grpSp>
      <p:sp>
        <p:nvSpPr>
          <p:cNvPr id="458" name="Google Shape;458;p19"/>
          <p:cNvSpPr txBox="1"/>
          <p:nvPr/>
        </p:nvSpPr>
        <p:spPr>
          <a:xfrm>
            <a:off x="2036641" y="138063"/>
            <a:ext cx="6413677" cy="594066"/>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SzPts val="1800"/>
              <a:buFont typeface="Arial"/>
              <a:buNone/>
            </a:pPr>
            <a:r>
              <a:rPr b="1" lang="en-US" sz="1800">
                <a:solidFill>
                  <a:schemeClr val="dk2"/>
                </a:solidFill>
                <a:latin typeface="Arial"/>
                <a:ea typeface="Arial"/>
                <a:cs typeface="Arial"/>
                <a:sym typeface="Arial"/>
              </a:rPr>
              <a:t>4. XÁC ĐỊNH NỘI DUNG PHÙ HỢP CHO CÁC TRƯỜNG THÔNG BÁO EMAIL PHỔ BIẾN</a:t>
            </a:r>
            <a:endParaRPr b="1" sz="1800">
              <a:solidFill>
                <a:schemeClr val="dk2"/>
              </a:solidFill>
              <a:latin typeface="Calibri"/>
              <a:ea typeface="Calibri"/>
              <a:cs typeface="Calibri"/>
              <a:sym typeface="Calibri"/>
            </a:endParaRPr>
          </a:p>
        </p:txBody>
      </p:sp>
      <p:pic>
        <p:nvPicPr>
          <p:cNvPr id="459" name="Google Shape;459;p19"/>
          <p:cNvPicPr preferRelativeResize="0"/>
          <p:nvPr/>
        </p:nvPicPr>
        <p:blipFill rotWithShape="1">
          <a:blip r:embed="rId4">
            <a:alphaModFix/>
          </a:blip>
          <a:srcRect b="0" l="0" r="0" t="0"/>
          <a:stretch/>
        </p:blipFill>
        <p:spPr>
          <a:xfrm>
            <a:off x="18393" y="-28575"/>
            <a:ext cx="1238250" cy="1238250"/>
          </a:xfrm>
          <a:prstGeom prst="rect">
            <a:avLst/>
          </a:prstGeom>
          <a:noFill/>
          <a:ln>
            <a:noFill/>
          </a:ln>
        </p:spPr>
      </p:pic>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
          <p:cNvSpPr txBox="1"/>
          <p:nvPr>
            <p:ph type="title"/>
          </p:nvPr>
        </p:nvSpPr>
        <p:spPr>
          <a:xfrm>
            <a:off x="2343150" y="285752"/>
            <a:ext cx="4114800" cy="609596"/>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Calibri"/>
              <a:buNone/>
            </a:pPr>
            <a:r>
              <a:rPr b="1" lang="en-US" sz="2800">
                <a:latin typeface="Calibri"/>
                <a:ea typeface="Calibri"/>
                <a:cs typeface="Calibri"/>
                <a:sym typeface="Calibri"/>
              </a:rPr>
              <a:t>MỤC TIÊU BÀI HỌC</a:t>
            </a:r>
            <a:endParaRPr/>
          </a:p>
        </p:txBody>
      </p:sp>
      <p:sp>
        <p:nvSpPr>
          <p:cNvPr id="122" name="Google Shape;122;p2"/>
          <p:cNvSpPr txBox="1"/>
          <p:nvPr>
            <p:ph idx="1" type="body"/>
          </p:nvPr>
        </p:nvSpPr>
        <p:spPr>
          <a:xfrm>
            <a:off x="419099" y="1352550"/>
            <a:ext cx="8305801" cy="3124200"/>
          </a:xfrm>
          <a:prstGeom prst="rect">
            <a:avLst/>
          </a:prstGeom>
          <a:solidFill>
            <a:schemeClr val="lt1"/>
          </a:solid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chemeClr val="dk1"/>
              </a:buClr>
              <a:buSzPts val="2400"/>
              <a:buNone/>
            </a:pPr>
            <a:r>
              <a:rPr b="1" lang="en-US" sz="2400">
                <a:solidFill>
                  <a:schemeClr val="dk1"/>
                </a:solidFill>
                <a:latin typeface="Calibri"/>
                <a:ea typeface="Calibri"/>
                <a:cs typeface="Calibri"/>
                <a:sym typeface="Calibri"/>
              </a:rPr>
              <a:t>Sau bài học này, học sinh có thể:</a:t>
            </a:r>
            <a:endParaRPr/>
          </a:p>
          <a:p>
            <a:pPr indent="-231140" lvl="0" marL="231140" marR="0" rtl="0" algn="just">
              <a:lnSpc>
                <a:spcPct val="150000"/>
              </a:lnSpc>
              <a:spcBef>
                <a:spcPts val="300"/>
              </a:spcBef>
              <a:spcAft>
                <a:spcPts val="0"/>
              </a:spcAft>
              <a:buClr>
                <a:schemeClr val="dk1"/>
              </a:buClr>
              <a:buSzPts val="2000"/>
              <a:buFont typeface="Noto Sans Symbols"/>
              <a:buChar char="❑"/>
            </a:pPr>
            <a:r>
              <a:rPr lang="en-US" sz="2000">
                <a:solidFill>
                  <a:schemeClr val="dk1"/>
                </a:solidFill>
                <a:latin typeface="Calibri"/>
                <a:ea typeface="Calibri"/>
                <a:cs typeface="Calibri"/>
                <a:sym typeface="Calibri"/>
              </a:rPr>
              <a:t>Xác định được thuật ngữ nâng cao liên quan đến giao tiếp kĩ thuật số;</a:t>
            </a:r>
            <a:endParaRPr sz="2000"/>
          </a:p>
          <a:p>
            <a:pPr indent="-231140" lvl="0" marL="231140" marR="0" rtl="0" algn="just">
              <a:lnSpc>
                <a:spcPct val="150000"/>
              </a:lnSpc>
              <a:spcBef>
                <a:spcPts val="600"/>
              </a:spcBef>
              <a:spcAft>
                <a:spcPts val="0"/>
              </a:spcAft>
              <a:buClr>
                <a:schemeClr val="dk1"/>
              </a:buClr>
              <a:buSzPts val="2000"/>
              <a:buFont typeface="Noto Sans Symbols"/>
              <a:buChar char="❑"/>
            </a:pPr>
            <a:r>
              <a:rPr lang="en-US" sz="2000">
                <a:solidFill>
                  <a:schemeClr val="dk1"/>
                </a:solidFill>
                <a:latin typeface="Calibri"/>
                <a:ea typeface="Calibri"/>
                <a:cs typeface="Calibri"/>
                <a:sym typeface="Calibri"/>
              </a:rPr>
              <a:t>Xác định các dạng thiên kiến;</a:t>
            </a:r>
            <a:endParaRPr sz="2000"/>
          </a:p>
          <a:p>
            <a:pPr indent="-231140" lvl="0" marL="231140" rtl="0" algn="just">
              <a:lnSpc>
                <a:spcPct val="150000"/>
              </a:lnSpc>
              <a:spcBef>
                <a:spcPts val="600"/>
              </a:spcBef>
              <a:spcAft>
                <a:spcPts val="0"/>
              </a:spcAft>
              <a:buClr>
                <a:schemeClr val="dk1"/>
              </a:buClr>
              <a:buSzPts val="2000"/>
              <a:buFont typeface="Noto Sans Symbols"/>
              <a:buChar char="❑"/>
            </a:pPr>
            <a:r>
              <a:rPr lang="en-US" sz="2000">
                <a:solidFill>
                  <a:schemeClr val="dk1"/>
                </a:solidFill>
                <a:latin typeface="Arial"/>
                <a:ea typeface="Arial"/>
                <a:cs typeface="Arial"/>
                <a:sym typeface="Arial"/>
              </a:rPr>
              <a:t>Trình bày được một số kĩ năng giao tiếp phù hợp;</a:t>
            </a:r>
            <a:endParaRPr sz="2000">
              <a:latin typeface="Arial"/>
              <a:ea typeface="Arial"/>
              <a:cs typeface="Arial"/>
              <a:sym typeface="Arial"/>
            </a:endParaRPr>
          </a:p>
          <a:p>
            <a:pPr indent="-231140" lvl="0" marL="231140" marR="0" rtl="0" algn="just">
              <a:lnSpc>
                <a:spcPct val="150000"/>
              </a:lnSpc>
              <a:spcBef>
                <a:spcPts val="600"/>
              </a:spcBef>
              <a:spcAft>
                <a:spcPts val="0"/>
              </a:spcAft>
              <a:buClr>
                <a:schemeClr val="dk1"/>
              </a:buClr>
              <a:buSzPts val="2000"/>
              <a:buFont typeface="Noto Sans Symbols"/>
              <a:buChar char="❑"/>
            </a:pPr>
            <a:r>
              <a:rPr lang="en-US" sz="2000">
                <a:solidFill>
                  <a:schemeClr val="dk1"/>
                </a:solidFill>
                <a:latin typeface="Calibri"/>
                <a:ea typeface="Calibri"/>
                <a:cs typeface="Calibri"/>
                <a:sym typeface="Calibri"/>
              </a:rPr>
              <a:t>Xác định được nội dung phù hợp cho các trường thông báo Email phổ biến.</a:t>
            </a:r>
            <a:endParaRPr sz="2000"/>
          </a:p>
        </p:txBody>
      </p:sp>
      <p:sp>
        <p:nvSpPr>
          <p:cNvPr id="123" name="Google Shape;123;p2"/>
          <p:cNvSpPr txBox="1"/>
          <p:nvPr>
            <p:ph idx="10" type="dt"/>
          </p:nvPr>
        </p:nvSpPr>
        <p:spPr>
          <a:xfrm>
            <a:off x="520702" y="4743452"/>
            <a:ext cx="21336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10/10/2024</a:t>
            </a:r>
            <a:endParaRPr/>
          </a:p>
        </p:txBody>
      </p:sp>
      <p:sp>
        <p:nvSpPr>
          <p:cNvPr id="124" name="Google Shape;124;p2"/>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25" name="Google Shape;125;p2"/>
          <p:cNvPicPr preferRelativeResize="0"/>
          <p:nvPr/>
        </p:nvPicPr>
        <p:blipFill rotWithShape="1">
          <a:blip r:embed="rId3">
            <a:alphaModFix/>
          </a:blip>
          <a:srcRect b="0" l="0" r="0" t="0"/>
          <a:stretch/>
        </p:blipFill>
        <p:spPr>
          <a:xfrm>
            <a:off x="18393" y="-28575"/>
            <a:ext cx="1238250" cy="1238250"/>
          </a:xfrm>
          <a:prstGeom prst="rect">
            <a:avLst/>
          </a:prstGeom>
          <a:noFill/>
          <a:ln>
            <a:noFill/>
          </a:ln>
        </p:spPr>
      </p:pic>
    </p:spTree>
  </p:cSld>
  <p:clrMapOvr>
    <a:masterClrMapping/>
  </p:clrMapOvr>
  <p:transition spd="slow">
    <p:push/>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20"/>
          <p:cNvSpPr txBox="1"/>
          <p:nvPr>
            <p:ph type="title"/>
          </p:nvPr>
        </p:nvSpPr>
        <p:spPr>
          <a:xfrm>
            <a:off x="637518" y="585494"/>
            <a:ext cx="2162416" cy="594066"/>
          </a:xfrm>
          <a:prstGeom prst="rect">
            <a:avLst/>
          </a:prstGeom>
          <a:noFill/>
          <a:ln>
            <a:noFill/>
          </a:ln>
        </p:spPr>
        <p:txBody>
          <a:bodyPr anchorCtr="0" anchor="ctr" bIns="45700" lIns="91425" spcFirstLastPara="1" rIns="91425" wrap="square" tIns="45700">
            <a:noAutofit/>
          </a:bodyPr>
          <a:lstStyle/>
          <a:p>
            <a:pPr indent="0" lvl="1" marL="457200" marR="0" rtl="0" algn="l">
              <a:lnSpc>
                <a:spcPct val="130000"/>
              </a:lnSpc>
              <a:spcBef>
                <a:spcPts val="0"/>
              </a:spcBef>
              <a:spcAft>
                <a:spcPts val="0"/>
              </a:spcAft>
              <a:buNone/>
            </a:pPr>
            <a:r>
              <a:rPr b="1" lang="en-US" sz="2000">
                <a:solidFill>
                  <a:schemeClr val="dk2"/>
                </a:solidFill>
                <a:latin typeface="Arial"/>
                <a:ea typeface="Arial"/>
                <a:cs typeface="Arial"/>
                <a:sym typeface="Arial"/>
              </a:rPr>
              <a:t>b. Soạn thư</a:t>
            </a:r>
            <a:endParaRPr b="1" sz="2000">
              <a:solidFill>
                <a:schemeClr val="dk2"/>
              </a:solidFill>
              <a:latin typeface="Arial"/>
              <a:ea typeface="Arial"/>
              <a:cs typeface="Arial"/>
              <a:sym typeface="Arial"/>
            </a:endParaRPr>
          </a:p>
        </p:txBody>
      </p:sp>
      <p:sp>
        <p:nvSpPr>
          <p:cNvPr id="465" name="Google Shape;465;p20"/>
          <p:cNvSpPr txBox="1"/>
          <p:nvPr>
            <p:ph idx="10" type="dt"/>
          </p:nvPr>
        </p:nvSpPr>
        <p:spPr>
          <a:xfrm>
            <a:off x="533400" y="4732920"/>
            <a:ext cx="21336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10/10/2024</a:t>
            </a:r>
            <a:endParaRPr/>
          </a:p>
        </p:txBody>
      </p:sp>
      <p:sp>
        <p:nvSpPr>
          <p:cNvPr id="466" name="Google Shape;466;p20"/>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67" name="Google Shape;467;p20"/>
          <p:cNvSpPr/>
          <p:nvPr/>
        </p:nvSpPr>
        <p:spPr>
          <a:xfrm>
            <a:off x="671943" y="-5003800"/>
            <a:ext cx="9144000" cy="4572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68" name="Google Shape;468;p20"/>
          <p:cNvSpPr/>
          <p:nvPr/>
        </p:nvSpPr>
        <p:spPr>
          <a:xfrm>
            <a:off x="671943" y="-4521200"/>
            <a:ext cx="9144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300"/>
              <a:buFont typeface="Arial"/>
              <a:buNone/>
            </a:pPr>
            <a:r>
              <a:rPr b="0" i="0" lang="en-US" sz="1300" u="none" cap="none" strike="noStrike">
                <a:solidFill>
                  <a:schemeClr val="dk1"/>
                </a:solidFill>
                <a:latin typeface="Arial"/>
                <a:ea typeface="Arial"/>
                <a:cs typeface="Arial"/>
                <a:sym typeface="Arial"/>
              </a:rPr>
              <a:t>  </a:t>
            </a: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69" name="Google Shape;469;p20"/>
          <p:cNvSpPr/>
          <p:nvPr/>
        </p:nvSpPr>
        <p:spPr>
          <a:xfrm>
            <a:off x="671943" y="-4521200"/>
            <a:ext cx="9144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br>
              <a:rPr b="0" i="0" lang="en-US"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70" name="Google Shape;470;p20"/>
          <p:cNvSpPr/>
          <p:nvPr/>
        </p:nvSpPr>
        <p:spPr>
          <a:xfrm>
            <a:off x="671943" y="-4521200"/>
            <a:ext cx="9144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471" name="Google Shape;471;p20"/>
          <p:cNvGrpSpPr/>
          <p:nvPr/>
        </p:nvGrpSpPr>
        <p:grpSpPr>
          <a:xfrm>
            <a:off x="822972" y="1197602"/>
            <a:ext cx="7498056" cy="3002190"/>
            <a:chOff x="0" y="0"/>
            <a:chExt cx="5625465" cy="2641600"/>
          </a:xfrm>
        </p:grpSpPr>
        <p:pic>
          <p:nvPicPr>
            <p:cNvPr id="472" name="Google Shape;472;p20"/>
            <p:cNvPicPr preferRelativeResize="0"/>
            <p:nvPr/>
          </p:nvPicPr>
          <p:blipFill rotWithShape="1">
            <a:blip r:embed="rId3">
              <a:alphaModFix/>
            </a:blip>
            <a:srcRect b="0" l="0" r="0" t="0"/>
            <a:stretch/>
          </p:blipFill>
          <p:spPr>
            <a:xfrm>
              <a:off x="0" y="0"/>
              <a:ext cx="5625465" cy="2628900"/>
            </a:xfrm>
            <a:prstGeom prst="rect">
              <a:avLst/>
            </a:prstGeom>
            <a:noFill/>
            <a:ln>
              <a:noFill/>
            </a:ln>
          </p:spPr>
        </p:pic>
        <p:sp>
          <p:nvSpPr>
            <p:cNvPr id="473" name="Google Shape;473;p20"/>
            <p:cNvSpPr txBox="1"/>
            <p:nvPr/>
          </p:nvSpPr>
          <p:spPr>
            <a:xfrm>
              <a:off x="1441450" y="95250"/>
              <a:ext cx="4098179" cy="647700"/>
            </a:xfrm>
            <a:prstGeom prst="rect">
              <a:avLst/>
            </a:prstGeom>
            <a:noFill/>
            <a:ln>
              <a:noFill/>
            </a:ln>
          </p:spPr>
          <p:txBody>
            <a:bodyPr anchorCtr="0" anchor="ctr" bIns="45700" lIns="91425" spcFirstLastPara="1" rIns="91425" wrap="square" tIns="45700">
              <a:noAutofit/>
            </a:bodyPr>
            <a:lstStyle/>
            <a:p>
              <a:pPr indent="0" lvl="0" marL="0" marR="0" rtl="0" algn="just">
                <a:lnSpc>
                  <a:spcPct val="115000"/>
                </a:lnSpc>
                <a:spcBef>
                  <a:spcPts val="0"/>
                </a:spcBef>
                <a:spcAft>
                  <a:spcPts val="0"/>
                </a:spcAft>
                <a:buNone/>
              </a:pPr>
              <a:r>
                <a:rPr b="1" lang="en-US" sz="1500">
                  <a:solidFill>
                    <a:schemeClr val="dk1"/>
                  </a:solidFill>
                  <a:latin typeface="Arial"/>
                  <a:ea typeface="Arial"/>
                  <a:cs typeface="Arial"/>
                  <a:sym typeface="Arial"/>
                </a:rPr>
                <a:t>Chủ đề (Subject)</a:t>
              </a:r>
              <a:r>
                <a:rPr lang="en-US" sz="1500">
                  <a:solidFill>
                    <a:schemeClr val="dk1"/>
                  </a:solidFill>
                  <a:latin typeface="Arial"/>
                  <a:ea typeface="Arial"/>
                  <a:cs typeface="Arial"/>
                  <a:sym typeface="Arial"/>
                </a:rPr>
                <a:t> là một dòng văn bản ngắn gọn và súc tích tóm tắt chủ đề hoặc mục đích chính của Email.</a:t>
              </a:r>
              <a:endParaRPr sz="1500">
                <a:solidFill>
                  <a:schemeClr val="dk1"/>
                </a:solidFill>
                <a:latin typeface="Quattrocento Sans"/>
                <a:ea typeface="Quattrocento Sans"/>
                <a:cs typeface="Quattrocento Sans"/>
                <a:sym typeface="Quattrocento Sans"/>
              </a:endParaRPr>
            </a:p>
          </p:txBody>
        </p:sp>
        <p:sp>
          <p:nvSpPr>
            <p:cNvPr id="474" name="Google Shape;474;p20"/>
            <p:cNvSpPr txBox="1"/>
            <p:nvPr/>
          </p:nvSpPr>
          <p:spPr>
            <a:xfrm>
              <a:off x="1441450" y="895350"/>
              <a:ext cx="4098179" cy="857250"/>
            </a:xfrm>
            <a:prstGeom prst="rect">
              <a:avLst/>
            </a:prstGeom>
            <a:noFill/>
            <a:ln>
              <a:noFill/>
            </a:ln>
          </p:spPr>
          <p:txBody>
            <a:bodyPr anchorCtr="0" anchor="ctr" bIns="45700" lIns="91425" spcFirstLastPara="1" rIns="91425" wrap="square" tIns="45700">
              <a:noAutofit/>
            </a:bodyPr>
            <a:lstStyle/>
            <a:p>
              <a:pPr indent="0" lvl="0" marL="0" marR="0" rtl="0" algn="just">
                <a:lnSpc>
                  <a:spcPct val="115000"/>
                </a:lnSpc>
                <a:spcBef>
                  <a:spcPts val="0"/>
                </a:spcBef>
                <a:spcAft>
                  <a:spcPts val="0"/>
                </a:spcAft>
                <a:buNone/>
              </a:pPr>
              <a:r>
                <a:rPr b="1" lang="en-US" sz="1500">
                  <a:solidFill>
                    <a:schemeClr val="dk1"/>
                  </a:solidFill>
                  <a:latin typeface="Arial"/>
                  <a:ea typeface="Arial"/>
                  <a:cs typeface="Arial"/>
                  <a:sym typeface="Arial"/>
                </a:rPr>
                <a:t>Nội dung (Body)</a:t>
              </a:r>
              <a:r>
                <a:rPr lang="en-US" sz="1500">
                  <a:solidFill>
                    <a:schemeClr val="dk1"/>
                  </a:solidFill>
                  <a:latin typeface="Arial"/>
                  <a:ea typeface="Arial"/>
                  <a:cs typeface="Arial"/>
                  <a:sym typeface="Arial"/>
                </a:rPr>
                <a:t> là khu vực nội dung chính để soạn tin nhắn bao gồm văn bản, hình ảnh, liên kết, tập tin đính kèm và bất kì thông tin nào khác muốn truyền tải đến người nhận.</a:t>
              </a:r>
              <a:endParaRPr sz="1500">
                <a:solidFill>
                  <a:schemeClr val="dk1"/>
                </a:solidFill>
                <a:latin typeface="Arial"/>
                <a:ea typeface="Arial"/>
                <a:cs typeface="Arial"/>
                <a:sym typeface="Arial"/>
              </a:endParaRPr>
            </a:p>
          </p:txBody>
        </p:sp>
        <p:sp>
          <p:nvSpPr>
            <p:cNvPr id="475" name="Google Shape;475;p20"/>
            <p:cNvSpPr txBox="1"/>
            <p:nvPr/>
          </p:nvSpPr>
          <p:spPr>
            <a:xfrm>
              <a:off x="1441450" y="1784350"/>
              <a:ext cx="4098179" cy="857250"/>
            </a:xfrm>
            <a:prstGeom prst="rect">
              <a:avLst/>
            </a:prstGeom>
            <a:noFill/>
            <a:ln>
              <a:noFill/>
            </a:ln>
          </p:spPr>
          <p:txBody>
            <a:bodyPr anchorCtr="0" anchor="ctr" bIns="45700" lIns="91425" spcFirstLastPara="1" rIns="91425" wrap="square" tIns="45700">
              <a:noAutofit/>
            </a:bodyPr>
            <a:lstStyle/>
            <a:p>
              <a:pPr indent="0" lvl="0" marL="0" marR="0" rtl="0" algn="just">
                <a:lnSpc>
                  <a:spcPct val="115000"/>
                </a:lnSpc>
                <a:spcBef>
                  <a:spcPts val="0"/>
                </a:spcBef>
                <a:spcAft>
                  <a:spcPts val="0"/>
                </a:spcAft>
                <a:buNone/>
              </a:pPr>
              <a:r>
                <a:rPr b="1" lang="en-US" sz="1500">
                  <a:solidFill>
                    <a:schemeClr val="dk1"/>
                  </a:solidFill>
                  <a:latin typeface="Arial"/>
                  <a:ea typeface="Arial"/>
                  <a:cs typeface="Arial"/>
                  <a:sym typeface="Arial"/>
                </a:rPr>
                <a:t>Chữ ký (Signature)</a:t>
              </a:r>
              <a:r>
                <a:rPr lang="en-US" sz="1500">
                  <a:solidFill>
                    <a:schemeClr val="dk1"/>
                  </a:solidFill>
                  <a:latin typeface="Arial"/>
                  <a:ea typeface="Arial"/>
                  <a:cs typeface="Arial"/>
                  <a:sym typeface="Arial"/>
                </a:rPr>
                <a:t> là một khối văn bản, thường nằm ở cuối Email bao gồm tên, thông tin liên hệ của em và bất kì thông tin bổ sung nào em muốn cung cấp.</a:t>
              </a:r>
              <a:endParaRPr sz="1500">
                <a:solidFill>
                  <a:schemeClr val="dk1"/>
                </a:solidFill>
                <a:latin typeface="Arial"/>
                <a:ea typeface="Arial"/>
                <a:cs typeface="Arial"/>
                <a:sym typeface="Arial"/>
              </a:endParaRPr>
            </a:p>
          </p:txBody>
        </p:sp>
      </p:grpSp>
      <p:sp>
        <p:nvSpPr>
          <p:cNvPr id="476" name="Google Shape;476;p20"/>
          <p:cNvSpPr/>
          <p:nvPr/>
        </p:nvSpPr>
        <p:spPr>
          <a:xfrm flipH="1" rot="10800000">
            <a:off x="971870" y="4293610"/>
            <a:ext cx="7498056" cy="637276"/>
          </a:xfrm>
          <a:custGeom>
            <a:rect b="b" l="l" r="r" t="t"/>
            <a:pathLst>
              <a:path extrusionOk="0" h="1760420" w="3502665">
                <a:moveTo>
                  <a:pt x="299726" y="0"/>
                </a:moveTo>
                <a:lnTo>
                  <a:pt x="3289294" y="0"/>
                </a:lnTo>
                <a:cubicBezTo>
                  <a:pt x="3372061" y="0"/>
                  <a:pt x="3446993" y="33548"/>
                  <a:pt x="3501232" y="87788"/>
                </a:cubicBezTo>
                <a:lnTo>
                  <a:pt x="3502665" y="89524"/>
                </a:lnTo>
                <a:lnTo>
                  <a:pt x="3476234" y="75178"/>
                </a:lnTo>
                <a:cubicBezTo>
                  <a:pt x="3440375" y="60011"/>
                  <a:pt x="3400951" y="51624"/>
                  <a:pt x="3359567" y="51624"/>
                </a:cubicBezTo>
                <a:lnTo>
                  <a:pt x="369999" y="51624"/>
                </a:lnTo>
                <a:cubicBezTo>
                  <a:pt x="204465" y="51624"/>
                  <a:pt x="70273" y="185816"/>
                  <a:pt x="70273" y="351350"/>
                </a:cubicBezTo>
                <a:lnTo>
                  <a:pt x="70273" y="1550218"/>
                </a:lnTo>
                <a:cubicBezTo>
                  <a:pt x="70273" y="1612293"/>
                  <a:pt x="89144" y="1669961"/>
                  <a:pt x="121462" y="1717798"/>
                </a:cubicBezTo>
                <a:lnTo>
                  <a:pt x="156628" y="1760420"/>
                </a:lnTo>
                <a:lnTo>
                  <a:pt x="132147" y="1747132"/>
                </a:lnTo>
                <a:cubicBezTo>
                  <a:pt x="52419" y="1693269"/>
                  <a:pt x="0" y="1602053"/>
                  <a:pt x="0" y="1498594"/>
                </a:cubicBezTo>
                <a:lnTo>
                  <a:pt x="0" y="299726"/>
                </a:lnTo>
                <a:cubicBezTo>
                  <a:pt x="0" y="134192"/>
                  <a:pt x="134192" y="0"/>
                  <a:pt x="299726" y="0"/>
                </a:cubicBezTo>
                <a:close/>
              </a:path>
            </a:pathLst>
          </a:custGeom>
          <a:solidFill>
            <a:srgbClr val="2E75B5"/>
          </a:solidFill>
          <a:ln>
            <a:noFill/>
          </a:ln>
        </p:spPr>
        <p:txBody>
          <a:bodyPr anchorCtr="0" anchor="t" bIns="45700" lIns="91425" spcFirstLastPara="1" rIns="91425" wrap="square" tIns="45700">
            <a:noAutofit/>
          </a:bodyPr>
          <a:lstStyle/>
          <a:p>
            <a:pPr indent="0" lvl="0" marL="90170" marR="0" rtl="0" algn="just">
              <a:lnSpc>
                <a:spcPct val="130000"/>
              </a:lnSpc>
              <a:spcBef>
                <a:spcPts val="0"/>
              </a:spcBef>
              <a:spcAft>
                <a:spcPts val="0"/>
              </a:spcAft>
              <a:buNone/>
            </a:pPr>
            <a:r>
              <a:rPr b="1" i="1" lang="en-US" sz="1400" u="sng">
                <a:solidFill>
                  <a:srgbClr val="000000"/>
                </a:solidFill>
                <a:latin typeface="Arial"/>
                <a:ea typeface="Arial"/>
                <a:cs typeface="Arial"/>
                <a:sym typeface="Arial"/>
              </a:rPr>
              <a:t>Chú ý</a:t>
            </a:r>
            <a:r>
              <a:rPr i="1" lang="en-US" sz="1400">
                <a:solidFill>
                  <a:srgbClr val="000000"/>
                </a:solidFill>
                <a:latin typeface="Arial"/>
                <a:ea typeface="Arial"/>
                <a:cs typeface="Arial"/>
                <a:sym typeface="Arial"/>
              </a:rPr>
              <a:t>: Khi gửi thư, em cần đánh dấu mức quan trọng cho thư với 3 cấp độ: thấp </a:t>
            </a:r>
            <a:r>
              <a:rPr i="1" lang="en-US" sz="1400">
                <a:solidFill>
                  <a:srgbClr val="70AD47"/>
                </a:solidFill>
                <a:latin typeface="Arial"/>
                <a:ea typeface="Arial"/>
                <a:cs typeface="Arial"/>
                <a:sym typeface="Arial"/>
              </a:rPr>
              <a:t>(Low)</a:t>
            </a:r>
            <a:r>
              <a:rPr i="1" lang="en-US" sz="1400">
                <a:solidFill>
                  <a:srgbClr val="000000"/>
                </a:solidFill>
                <a:latin typeface="Arial"/>
                <a:ea typeface="Arial"/>
                <a:cs typeface="Arial"/>
                <a:sym typeface="Arial"/>
              </a:rPr>
              <a:t>, trung bình </a:t>
            </a:r>
            <a:r>
              <a:rPr i="1" lang="en-US" sz="1400">
                <a:solidFill>
                  <a:srgbClr val="ED7D31"/>
                </a:solidFill>
                <a:latin typeface="Arial"/>
                <a:ea typeface="Arial"/>
                <a:cs typeface="Arial"/>
                <a:sym typeface="Arial"/>
              </a:rPr>
              <a:t>(Normal) </a:t>
            </a:r>
            <a:r>
              <a:rPr i="1" lang="en-US" sz="1400">
                <a:solidFill>
                  <a:srgbClr val="000000"/>
                </a:solidFill>
                <a:latin typeface="Arial"/>
                <a:ea typeface="Arial"/>
                <a:cs typeface="Arial"/>
                <a:sym typeface="Arial"/>
              </a:rPr>
              <a:t>và cao </a:t>
            </a:r>
            <a:r>
              <a:rPr i="1" lang="en-US" sz="1400">
                <a:solidFill>
                  <a:srgbClr val="C00000"/>
                </a:solidFill>
                <a:latin typeface="Arial"/>
                <a:ea typeface="Arial"/>
                <a:cs typeface="Arial"/>
                <a:sym typeface="Arial"/>
              </a:rPr>
              <a:t>(High)</a:t>
            </a:r>
            <a:r>
              <a:rPr i="1" lang="en-US" sz="1400">
                <a:solidFill>
                  <a:srgbClr val="000000"/>
                </a:solidFill>
                <a:latin typeface="Arial"/>
                <a:ea typeface="Arial"/>
                <a:cs typeface="Arial"/>
                <a:sym typeface="Arial"/>
              </a:rPr>
              <a:t>.</a:t>
            </a:r>
            <a:endParaRPr i="1" sz="1400">
              <a:solidFill>
                <a:schemeClr val="lt1"/>
              </a:solidFill>
              <a:latin typeface="Arial"/>
              <a:ea typeface="Arial"/>
              <a:cs typeface="Arial"/>
              <a:sym typeface="Arial"/>
            </a:endParaRPr>
          </a:p>
        </p:txBody>
      </p:sp>
      <p:sp>
        <p:nvSpPr>
          <p:cNvPr id="477" name="Google Shape;477;p20"/>
          <p:cNvSpPr txBox="1"/>
          <p:nvPr/>
        </p:nvSpPr>
        <p:spPr>
          <a:xfrm>
            <a:off x="2037104" y="133350"/>
            <a:ext cx="6413677" cy="594066"/>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SzPts val="1800"/>
              <a:buFont typeface="Arial"/>
              <a:buNone/>
            </a:pPr>
            <a:r>
              <a:rPr b="1" lang="en-US" sz="1800">
                <a:solidFill>
                  <a:schemeClr val="dk2"/>
                </a:solidFill>
                <a:latin typeface="Arial"/>
                <a:ea typeface="Arial"/>
                <a:cs typeface="Arial"/>
                <a:sym typeface="Arial"/>
              </a:rPr>
              <a:t>4. XÁC ĐỊNH NỘI DUNG PHÙ HỢP CHO CÁC TRƯỜNG THÔNG BÁO EMAIL PHỔ BIẾN</a:t>
            </a:r>
            <a:endParaRPr b="1" sz="1800">
              <a:solidFill>
                <a:schemeClr val="dk2"/>
              </a:solidFill>
              <a:latin typeface="Calibri"/>
              <a:ea typeface="Calibri"/>
              <a:cs typeface="Calibri"/>
              <a:sym typeface="Calibri"/>
            </a:endParaRPr>
          </a:p>
        </p:txBody>
      </p:sp>
      <p:pic>
        <p:nvPicPr>
          <p:cNvPr id="478" name="Google Shape;478;p20"/>
          <p:cNvPicPr preferRelativeResize="0"/>
          <p:nvPr/>
        </p:nvPicPr>
        <p:blipFill rotWithShape="1">
          <a:blip r:embed="rId4">
            <a:alphaModFix/>
          </a:blip>
          <a:srcRect b="0" l="0" r="0" t="0"/>
          <a:stretch/>
        </p:blipFill>
        <p:spPr>
          <a:xfrm>
            <a:off x="18393" y="-28575"/>
            <a:ext cx="1238250" cy="1238250"/>
          </a:xfrm>
          <a:prstGeom prst="rect">
            <a:avLst/>
          </a:prstGeom>
          <a:noFill/>
          <a:ln>
            <a:noFill/>
          </a:ln>
        </p:spPr>
      </p:pic>
    </p:spTree>
  </p:cSld>
  <p:clrMapOvr>
    <a:masterClrMapping/>
  </p:clrMapOvr>
  <p:transition spd="slow">
    <p:push/>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21"/>
          <p:cNvSpPr txBox="1"/>
          <p:nvPr>
            <p:ph type="title"/>
          </p:nvPr>
        </p:nvSpPr>
        <p:spPr>
          <a:xfrm>
            <a:off x="379410" y="832467"/>
            <a:ext cx="3926196" cy="594066"/>
          </a:xfrm>
          <a:prstGeom prst="rect">
            <a:avLst/>
          </a:prstGeom>
          <a:noFill/>
          <a:ln>
            <a:noFill/>
          </a:ln>
        </p:spPr>
        <p:txBody>
          <a:bodyPr anchorCtr="0" anchor="ctr" bIns="45700" lIns="91425" spcFirstLastPara="1" rIns="91425" wrap="square" tIns="45700">
            <a:noAutofit/>
          </a:bodyPr>
          <a:lstStyle/>
          <a:p>
            <a:pPr indent="0" lvl="1" marL="457200" marR="0" rtl="0" algn="l">
              <a:lnSpc>
                <a:spcPct val="130000"/>
              </a:lnSpc>
              <a:spcBef>
                <a:spcPts val="0"/>
              </a:spcBef>
              <a:spcAft>
                <a:spcPts val="0"/>
              </a:spcAft>
              <a:buNone/>
            </a:pPr>
            <a:r>
              <a:rPr b="1" lang="en-US" sz="2000">
                <a:solidFill>
                  <a:schemeClr val="dk2"/>
                </a:solidFill>
                <a:latin typeface="Arial"/>
                <a:ea typeface="Arial"/>
                <a:cs typeface="Arial"/>
                <a:sym typeface="Arial"/>
              </a:rPr>
              <a:t>c. Nhận và phản hồi thư</a:t>
            </a:r>
            <a:endParaRPr b="1" sz="2000">
              <a:solidFill>
                <a:schemeClr val="dk2"/>
              </a:solidFill>
              <a:latin typeface="Arial"/>
              <a:ea typeface="Arial"/>
              <a:cs typeface="Arial"/>
              <a:sym typeface="Arial"/>
            </a:endParaRPr>
          </a:p>
        </p:txBody>
      </p:sp>
      <p:sp>
        <p:nvSpPr>
          <p:cNvPr id="484" name="Google Shape;484;p21"/>
          <p:cNvSpPr txBox="1"/>
          <p:nvPr>
            <p:ph idx="10" type="dt"/>
          </p:nvPr>
        </p:nvSpPr>
        <p:spPr>
          <a:xfrm>
            <a:off x="533400" y="4732920"/>
            <a:ext cx="21336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10/10/2024</a:t>
            </a:r>
            <a:endParaRPr/>
          </a:p>
        </p:txBody>
      </p:sp>
      <p:sp>
        <p:nvSpPr>
          <p:cNvPr id="485" name="Google Shape;485;p21"/>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86" name="Google Shape;486;p21"/>
          <p:cNvSpPr/>
          <p:nvPr/>
        </p:nvSpPr>
        <p:spPr>
          <a:xfrm>
            <a:off x="671943" y="-5003800"/>
            <a:ext cx="9144000" cy="4572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87" name="Google Shape;487;p21"/>
          <p:cNvSpPr/>
          <p:nvPr/>
        </p:nvSpPr>
        <p:spPr>
          <a:xfrm>
            <a:off x="671943" y="-4521200"/>
            <a:ext cx="9144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300"/>
              <a:buFont typeface="Arial"/>
              <a:buNone/>
            </a:pPr>
            <a:r>
              <a:rPr b="0" i="0" lang="en-US" sz="1300" u="none" cap="none" strike="noStrike">
                <a:solidFill>
                  <a:schemeClr val="dk1"/>
                </a:solidFill>
                <a:latin typeface="Arial"/>
                <a:ea typeface="Arial"/>
                <a:cs typeface="Arial"/>
                <a:sym typeface="Arial"/>
              </a:rPr>
              <a:t>  </a:t>
            </a: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88" name="Google Shape;488;p21"/>
          <p:cNvSpPr/>
          <p:nvPr/>
        </p:nvSpPr>
        <p:spPr>
          <a:xfrm>
            <a:off x="671943" y="-4521200"/>
            <a:ext cx="9144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br>
              <a:rPr b="0" i="0" lang="en-US"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89" name="Google Shape;489;p21"/>
          <p:cNvSpPr/>
          <p:nvPr/>
        </p:nvSpPr>
        <p:spPr>
          <a:xfrm>
            <a:off x="671943" y="-4521200"/>
            <a:ext cx="9144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490" name="Google Shape;490;p21"/>
          <p:cNvGrpSpPr/>
          <p:nvPr/>
        </p:nvGrpSpPr>
        <p:grpSpPr>
          <a:xfrm>
            <a:off x="3733800" y="1756501"/>
            <a:ext cx="4997464" cy="2720249"/>
            <a:chOff x="0" y="0"/>
            <a:chExt cx="4551680" cy="2176867"/>
          </a:xfrm>
        </p:grpSpPr>
        <p:sp>
          <p:nvSpPr>
            <p:cNvPr id="491" name="Google Shape;491;p21"/>
            <p:cNvSpPr/>
            <p:nvPr/>
          </p:nvSpPr>
          <p:spPr>
            <a:xfrm>
              <a:off x="41910" y="1524966"/>
              <a:ext cx="92710" cy="648091"/>
            </a:xfrm>
            <a:prstGeom prst="rect">
              <a:avLst/>
            </a:prstGeom>
            <a:gradFill>
              <a:gsLst>
                <a:gs pos="0">
                  <a:srgbClr val="964A08"/>
                </a:gs>
                <a:gs pos="50000">
                  <a:srgbClr val="D96A0C"/>
                </a:gs>
                <a:gs pos="100000">
                  <a:srgbClr val="FF8010"/>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600">
                <a:solidFill>
                  <a:schemeClr val="lt1"/>
                </a:solidFill>
                <a:latin typeface="Calibri"/>
                <a:ea typeface="Calibri"/>
                <a:cs typeface="Calibri"/>
                <a:sym typeface="Calibri"/>
              </a:endParaRPr>
            </a:p>
          </p:txBody>
        </p:sp>
        <p:sp>
          <p:nvSpPr>
            <p:cNvPr id="492" name="Google Shape;492;p21"/>
            <p:cNvSpPr txBox="1"/>
            <p:nvPr/>
          </p:nvSpPr>
          <p:spPr>
            <a:xfrm>
              <a:off x="200660" y="1528776"/>
              <a:ext cx="4351020" cy="648091"/>
            </a:xfrm>
            <a:prstGeom prst="rect">
              <a:avLst/>
            </a:prstGeom>
            <a:solidFill>
              <a:schemeClr val="lt1"/>
            </a:solidFill>
            <a:ln cap="flat" cmpd="sng" w="28575">
              <a:solidFill>
                <a:srgbClr val="F5822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just">
                <a:lnSpc>
                  <a:spcPct val="130000"/>
                </a:lnSpc>
                <a:spcBef>
                  <a:spcPts val="0"/>
                </a:spcBef>
                <a:spcAft>
                  <a:spcPts val="0"/>
                </a:spcAft>
                <a:buNone/>
              </a:pPr>
              <a:r>
                <a:rPr b="1" lang="en-US" sz="1600">
                  <a:solidFill>
                    <a:srgbClr val="000000"/>
                  </a:solidFill>
                  <a:latin typeface="Calibri"/>
                  <a:ea typeface="Calibri"/>
                  <a:cs typeface="Calibri"/>
                  <a:sym typeface="Calibri"/>
                </a:rPr>
                <a:t>Chuyển tiếp</a:t>
              </a:r>
              <a:r>
                <a:rPr lang="en-US" sz="1600">
                  <a:solidFill>
                    <a:srgbClr val="000000"/>
                  </a:solidFill>
                  <a:latin typeface="Calibri"/>
                  <a:ea typeface="Calibri"/>
                  <a:cs typeface="Calibri"/>
                  <a:sym typeface="Calibri"/>
                </a:rPr>
                <a:t> (</a:t>
              </a:r>
              <a:r>
                <a:rPr b="1" lang="en-US" sz="1600">
                  <a:solidFill>
                    <a:srgbClr val="000000"/>
                  </a:solidFill>
                  <a:latin typeface="Calibri"/>
                  <a:ea typeface="Calibri"/>
                  <a:cs typeface="Calibri"/>
                  <a:sym typeface="Calibri"/>
                </a:rPr>
                <a:t>Forward</a:t>
              </a:r>
              <a:r>
                <a:rPr lang="en-US" sz="1600">
                  <a:solidFill>
                    <a:srgbClr val="000000"/>
                  </a:solidFill>
                  <a:latin typeface="Calibri"/>
                  <a:ea typeface="Calibri"/>
                  <a:cs typeface="Calibri"/>
                  <a:sym typeface="Calibri"/>
                </a:rPr>
                <a:t>) được sử dụng khi em muốn gửi một Email đã nhận cho người khác.</a:t>
              </a:r>
              <a:endParaRPr sz="1600">
                <a:solidFill>
                  <a:srgbClr val="000000"/>
                </a:solidFill>
                <a:latin typeface="Calibri"/>
                <a:ea typeface="Calibri"/>
                <a:cs typeface="Calibri"/>
                <a:sym typeface="Calibri"/>
              </a:endParaRPr>
            </a:p>
          </p:txBody>
        </p:sp>
        <p:sp>
          <p:nvSpPr>
            <p:cNvPr id="493" name="Google Shape;493;p21"/>
            <p:cNvSpPr/>
            <p:nvPr/>
          </p:nvSpPr>
          <p:spPr>
            <a:xfrm>
              <a:off x="0" y="0"/>
              <a:ext cx="92710" cy="648091"/>
            </a:xfrm>
            <a:prstGeom prst="rect">
              <a:avLst/>
            </a:prstGeom>
            <a:gradFill>
              <a:gsLst>
                <a:gs pos="0">
                  <a:srgbClr val="032A55"/>
                </a:gs>
                <a:gs pos="50000">
                  <a:srgbClr val="063D7C"/>
                </a:gs>
                <a:gs pos="100000">
                  <a:srgbClr val="074A95"/>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600">
                <a:solidFill>
                  <a:schemeClr val="lt1"/>
                </a:solidFill>
                <a:latin typeface="Calibri"/>
                <a:ea typeface="Calibri"/>
                <a:cs typeface="Calibri"/>
                <a:sym typeface="Calibri"/>
              </a:endParaRPr>
            </a:p>
          </p:txBody>
        </p:sp>
        <p:sp>
          <p:nvSpPr>
            <p:cNvPr id="494" name="Google Shape;494;p21"/>
            <p:cNvSpPr txBox="1"/>
            <p:nvPr/>
          </p:nvSpPr>
          <p:spPr>
            <a:xfrm>
              <a:off x="163830" y="3810"/>
              <a:ext cx="4351020" cy="648091"/>
            </a:xfrm>
            <a:prstGeom prst="rect">
              <a:avLst/>
            </a:prstGeom>
            <a:solidFill>
              <a:schemeClr val="lt1"/>
            </a:solidFill>
            <a:ln cap="flat" cmpd="sng" w="28575">
              <a:solidFill>
                <a:srgbClr val="114B8C"/>
              </a:solidFill>
              <a:prstDash val="solid"/>
              <a:round/>
              <a:headEnd len="sm" w="sm" type="none"/>
              <a:tailEnd len="sm" w="sm" type="none"/>
            </a:ln>
          </p:spPr>
          <p:txBody>
            <a:bodyPr anchorCtr="0" anchor="t" bIns="45700" lIns="91425" spcFirstLastPara="1" rIns="91425" wrap="square" tIns="45700">
              <a:noAutofit/>
            </a:bodyPr>
            <a:lstStyle/>
            <a:p>
              <a:pPr indent="0" lvl="0" marL="0" marR="0" rtl="0" algn="just">
                <a:lnSpc>
                  <a:spcPct val="130000"/>
                </a:lnSpc>
                <a:spcBef>
                  <a:spcPts val="0"/>
                </a:spcBef>
                <a:spcAft>
                  <a:spcPts val="0"/>
                </a:spcAft>
                <a:buNone/>
              </a:pPr>
              <a:r>
                <a:rPr b="1" lang="en-US" sz="1600">
                  <a:solidFill>
                    <a:srgbClr val="000000"/>
                  </a:solidFill>
                  <a:latin typeface="Calibri"/>
                  <a:ea typeface="Calibri"/>
                  <a:cs typeface="Calibri"/>
                  <a:sym typeface="Calibri"/>
                </a:rPr>
                <a:t>Trả lời (Reply)</a:t>
              </a:r>
              <a:r>
                <a:rPr lang="en-US" sz="1600">
                  <a:solidFill>
                    <a:srgbClr val="000000"/>
                  </a:solidFill>
                  <a:latin typeface="Calibri"/>
                  <a:ea typeface="Calibri"/>
                  <a:cs typeface="Calibri"/>
                  <a:sym typeface="Calibri"/>
                </a:rPr>
                <a:t> được sử dụng khi em chỉ muốn trả lời người gửi Email.</a:t>
              </a:r>
              <a:endParaRPr sz="1600">
                <a:solidFill>
                  <a:srgbClr val="000000"/>
                </a:solidFill>
                <a:latin typeface="Calibri"/>
                <a:ea typeface="Calibri"/>
                <a:cs typeface="Calibri"/>
                <a:sym typeface="Calibri"/>
              </a:endParaRPr>
            </a:p>
          </p:txBody>
        </p:sp>
        <p:sp>
          <p:nvSpPr>
            <p:cNvPr id="495" name="Google Shape;495;p21"/>
            <p:cNvSpPr/>
            <p:nvPr/>
          </p:nvSpPr>
          <p:spPr>
            <a:xfrm>
              <a:off x="4458970" y="749935"/>
              <a:ext cx="92710" cy="648000"/>
            </a:xfrm>
            <a:prstGeom prst="rect">
              <a:avLst/>
            </a:prstGeom>
            <a:gradFill>
              <a:gsLst>
                <a:gs pos="0">
                  <a:srgbClr val="33601B"/>
                </a:gs>
                <a:gs pos="50000">
                  <a:srgbClr val="498B27"/>
                </a:gs>
                <a:gs pos="100000">
                  <a:srgbClr val="59A730"/>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600">
                <a:solidFill>
                  <a:schemeClr val="lt1"/>
                </a:solidFill>
                <a:latin typeface="Calibri"/>
                <a:ea typeface="Calibri"/>
                <a:cs typeface="Calibri"/>
                <a:sym typeface="Calibri"/>
              </a:endParaRPr>
            </a:p>
          </p:txBody>
        </p:sp>
        <p:sp>
          <p:nvSpPr>
            <p:cNvPr id="496" name="Google Shape;496;p21"/>
            <p:cNvSpPr txBox="1"/>
            <p:nvPr/>
          </p:nvSpPr>
          <p:spPr>
            <a:xfrm>
              <a:off x="34291" y="753745"/>
              <a:ext cx="4351021" cy="647999"/>
            </a:xfrm>
            <a:prstGeom prst="rect">
              <a:avLst/>
            </a:prstGeom>
            <a:solidFill>
              <a:schemeClr val="lt1"/>
            </a:solidFill>
            <a:ln cap="flat" cmpd="sng" w="28575">
              <a:solidFill>
                <a:srgbClr val="5CA03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just">
                <a:lnSpc>
                  <a:spcPct val="130000"/>
                </a:lnSpc>
                <a:spcBef>
                  <a:spcPts val="0"/>
                </a:spcBef>
                <a:spcAft>
                  <a:spcPts val="0"/>
                </a:spcAft>
                <a:buNone/>
              </a:pPr>
              <a:r>
                <a:rPr b="1" lang="en-US" sz="1600">
                  <a:solidFill>
                    <a:srgbClr val="000000"/>
                  </a:solidFill>
                  <a:latin typeface="Calibri"/>
                  <a:ea typeface="Calibri"/>
                  <a:cs typeface="Calibri"/>
                  <a:sym typeface="Calibri"/>
                </a:rPr>
                <a:t>Trả lời tất cả (Reply All)</a:t>
              </a:r>
              <a:r>
                <a:rPr lang="en-US" sz="1600">
                  <a:solidFill>
                    <a:srgbClr val="000000"/>
                  </a:solidFill>
                  <a:latin typeface="Calibri"/>
                  <a:ea typeface="Calibri"/>
                  <a:cs typeface="Calibri"/>
                  <a:sym typeface="Calibri"/>
                </a:rPr>
                <a:t> được sử dụng khi tất cả mọi người nhận Email gốc cần xem phản hồi của em.</a:t>
              </a:r>
              <a:endParaRPr sz="1600">
                <a:solidFill>
                  <a:srgbClr val="000000"/>
                </a:solidFill>
                <a:latin typeface="Calibri"/>
                <a:ea typeface="Calibri"/>
                <a:cs typeface="Calibri"/>
                <a:sym typeface="Calibri"/>
              </a:endParaRPr>
            </a:p>
          </p:txBody>
        </p:sp>
      </p:grpSp>
      <p:grpSp>
        <p:nvGrpSpPr>
          <p:cNvPr id="497" name="Google Shape;497;p21"/>
          <p:cNvGrpSpPr/>
          <p:nvPr/>
        </p:nvGrpSpPr>
        <p:grpSpPr>
          <a:xfrm>
            <a:off x="376782" y="1761634"/>
            <a:ext cx="3187055" cy="2562334"/>
            <a:chOff x="0" y="0"/>
            <a:chExt cx="2276475" cy="1585912"/>
          </a:xfrm>
        </p:grpSpPr>
        <p:sp>
          <p:nvSpPr>
            <p:cNvPr id="498" name="Google Shape;498;p21"/>
            <p:cNvSpPr/>
            <p:nvPr/>
          </p:nvSpPr>
          <p:spPr>
            <a:xfrm>
              <a:off x="0" y="0"/>
              <a:ext cx="2276475" cy="1585912"/>
            </a:xfrm>
            <a:prstGeom prst="cloud">
              <a:avLst/>
            </a:prstGeom>
            <a:solidFill>
              <a:srgbClr val="00B0F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pic>
          <p:nvPicPr>
            <p:cNvPr descr="A hand holding a phone and sending mail&#10;&#10;Description automatically generated" id="499" name="Google Shape;499;p21"/>
            <p:cNvPicPr preferRelativeResize="0"/>
            <p:nvPr/>
          </p:nvPicPr>
          <p:blipFill rotWithShape="1">
            <a:blip r:embed="rId3">
              <a:alphaModFix/>
            </a:blip>
            <a:srcRect b="22139" l="4468" r="0" t="0"/>
            <a:stretch/>
          </p:blipFill>
          <p:spPr>
            <a:xfrm>
              <a:off x="204787" y="147638"/>
              <a:ext cx="1781175" cy="1437005"/>
            </a:xfrm>
            <a:prstGeom prst="rect">
              <a:avLst/>
            </a:prstGeom>
            <a:noFill/>
            <a:ln>
              <a:noFill/>
            </a:ln>
          </p:spPr>
        </p:pic>
      </p:grpSp>
      <p:sp>
        <p:nvSpPr>
          <p:cNvPr id="500" name="Google Shape;500;p21"/>
          <p:cNvSpPr txBox="1"/>
          <p:nvPr/>
        </p:nvSpPr>
        <p:spPr>
          <a:xfrm>
            <a:off x="2037104" y="133350"/>
            <a:ext cx="6413677" cy="594066"/>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SzPts val="1800"/>
              <a:buFont typeface="Arial"/>
              <a:buNone/>
            </a:pPr>
            <a:r>
              <a:rPr b="1" lang="en-US" sz="1800">
                <a:solidFill>
                  <a:schemeClr val="dk2"/>
                </a:solidFill>
                <a:latin typeface="Arial"/>
                <a:ea typeface="Arial"/>
                <a:cs typeface="Arial"/>
                <a:sym typeface="Arial"/>
              </a:rPr>
              <a:t>4. XÁC ĐỊNH NỘI DUNG PHÙ HỢP CHO CÁC TRƯỜNG THÔNG BÁO EMAIL PHỔ BIẾN</a:t>
            </a:r>
            <a:endParaRPr b="1" sz="1800">
              <a:solidFill>
                <a:schemeClr val="dk2"/>
              </a:solidFill>
              <a:latin typeface="Calibri"/>
              <a:ea typeface="Calibri"/>
              <a:cs typeface="Calibri"/>
              <a:sym typeface="Calibri"/>
            </a:endParaRPr>
          </a:p>
        </p:txBody>
      </p:sp>
      <p:pic>
        <p:nvPicPr>
          <p:cNvPr id="501" name="Google Shape;501;p21"/>
          <p:cNvPicPr preferRelativeResize="0"/>
          <p:nvPr/>
        </p:nvPicPr>
        <p:blipFill rotWithShape="1">
          <a:blip r:embed="rId4">
            <a:alphaModFix/>
          </a:blip>
          <a:srcRect b="0" l="0" r="0" t="0"/>
          <a:stretch/>
        </p:blipFill>
        <p:spPr>
          <a:xfrm>
            <a:off x="18393" y="-28575"/>
            <a:ext cx="1238250" cy="1238250"/>
          </a:xfrm>
          <a:prstGeom prst="rect">
            <a:avLst/>
          </a:prstGeom>
          <a:noFill/>
          <a:ln>
            <a:noFill/>
          </a:ln>
        </p:spPr>
      </p:pic>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pic>
        <p:nvPicPr>
          <p:cNvPr id="130" name="Google Shape;130;p3"/>
          <p:cNvPicPr preferRelativeResize="0"/>
          <p:nvPr/>
        </p:nvPicPr>
        <p:blipFill rotWithShape="1">
          <a:blip r:embed="rId3">
            <a:alphaModFix/>
          </a:blip>
          <a:srcRect b="0" l="0" r="0" t="0"/>
          <a:stretch/>
        </p:blipFill>
        <p:spPr>
          <a:xfrm>
            <a:off x="3224344" y="2727723"/>
            <a:ext cx="1857114" cy="2152651"/>
          </a:xfrm>
          <a:prstGeom prst="rect">
            <a:avLst/>
          </a:prstGeom>
          <a:noFill/>
          <a:ln>
            <a:noFill/>
          </a:ln>
        </p:spPr>
      </p:pic>
      <p:sp>
        <p:nvSpPr>
          <p:cNvPr id="131" name="Google Shape;131;p3"/>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10/10/2024</a:t>
            </a:r>
            <a:endParaRPr/>
          </a:p>
        </p:txBody>
      </p:sp>
      <p:sp>
        <p:nvSpPr>
          <p:cNvPr id="132" name="Google Shape;132;p3"/>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33" name="Google Shape;133;p3"/>
          <p:cNvSpPr txBox="1"/>
          <p:nvPr/>
        </p:nvSpPr>
        <p:spPr>
          <a:xfrm>
            <a:off x="514022" y="1079981"/>
            <a:ext cx="1752600" cy="599171"/>
          </a:xfrm>
          <a:prstGeom prst="rect">
            <a:avLst/>
          </a:prstGeom>
          <a:noFill/>
          <a:ln>
            <a:noFill/>
          </a:ln>
        </p:spPr>
        <p:txBody>
          <a:bodyPr anchorCtr="0" anchor="ctr" bIns="45700" lIns="91425" spcFirstLastPara="1" rIns="91425" wrap="square" tIns="45700">
            <a:normAutofit/>
          </a:bodyPr>
          <a:lstStyle/>
          <a:p>
            <a:pPr indent="0" lvl="0" marL="0" marR="0" rtl="0" algn="l">
              <a:spcBef>
                <a:spcPts val="0"/>
              </a:spcBef>
              <a:spcAft>
                <a:spcPts val="0"/>
              </a:spcAft>
              <a:buClr>
                <a:schemeClr val="dk2"/>
              </a:buClr>
              <a:buSzPts val="2000"/>
              <a:buFont typeface="Arial"/>
              <a:buNone/>
            </a:pPr>
            <a:r>
              <a:rPr b="1" i="0" lang="en-US" sz="2000" u="none" cap="none" strike="noStrike">
                <a:solidFill>
                  <a:schemeClr val="dk2"/>
                </a:solidFill>
                <a:latin typeface="Arial"/>
                <a:ea typeface="Arial"/>
                <a:cs typeface="Arial"/>
                <a:sym typeface="Arial"/>
              </a:rPr>
              <a:t>a. Thiên kiến</a:t>
            </a:r>
            <a:endParaRPr b="1" i="0" sz="2000" u="none" cap="none" strike="noStrike">
              <a:solidFill>
                <a:schemeClr val="dk2"/>
              </a:solidFill>
              <a:latin typeface="Arial"/>
              <a:ea typeface="Arial"/>
              <a:cs typeface="Arial"/>
              <a:sym typeface="Arial"/>
            </a:endParaRPr>
          </a:p>
        </p:txBody>
      </p:sp>
      <p:grpSp>
        <p:nvGrpSpPr>
          <p:cNvPr id="134" name="Google Shape;134;p3"/>
          <p:cNvGrpSpPr/>
          <p:nvPr/>
        </p:nvGrpSpPr>
        <p:grpSpPr>
          <a:xfrm>
            <a:off x="5160195" y="1640605"/>
            <a:ext cx="3415236" cy="2206644"/>
            <a:chOff x="69012" y="0"/>
            <a:chExt cx="2276561" cy="1619092"/>
          </a:xfrm>
        </p:grpSpPr>
        <p:sp>
          <p:nvSpPr>
            <p:cNvPr id="135" name="Google Shape;135;p3"/>
            <p:cNvSpPr txBox="1"/>
            <p:nvPr/>
          </p:nvSpPr>
          <p:spPr>
            <a:xfrm>
              <a:off x="69012" y="129373"/>
              <a:ext cx="2268747" cy="1306445"/>
            </a:xfrm>
            <a:prstGeom prst="rect">
              <a:avLst/>
            </a:prstGeom>
            <a:solidFill>
              <a:schemeClr val="lt1"/>
            </a:solidFill>
            <a:ln>
              <a:noFill/>
            </a:ln>
          </p:spPr>
          <p:txBody>
            <a:bodyPr anchorCtr="0" anchor="t" bIns="45700" lIns="91425" spcFirstLastPara="1" rIns="91425" wrap="square" tIns="0">
              <a:noAutofit/>
            </a:bodyPr>
            <a:lstStyle/>
            <a:p>
              <a:pPr indent="0" lvl="0" marL="0" marR="0" rtl="0" algn="just">
                <a:lnSpc>
                  <a:spcPct val="130000"/>
                </a:lnSpc>
                <a:spcBef>
                  <a:spcPts val="0"/>
                </a:spcBef>
                <a:spcAft>
                  <a:spcPts val="0"/>
                </a:spcAft>
                <a:buNone/>
              </a:pPr>
              <a:r>
                <a:rPr b="1" i="0" lang="en-US" sz="1600" u="none" cap="none" strike="noStrike">
                  <a:solidFill>
                    <a:srgbClr val="000000"/>
                  </a:solidFill>
                  <a:latin typeface="Arial"/>
                  <a:ea typeface="Arial"/>
                  <a:cs typeface="Arial"/>
                  <a:sym typeface="Arial"/>
                </a:rPr>
                <a:t>Thiên kiến (Bias)</a:t>
              </a:r>
              <a:r>
                <a:rPr b="0" i="0" lang="en-US" sz="1600" u="none" cap="none" strike="noStrike">
                  <a:solidFill>
                    <a:srgbClr val="000000"/>
                  </a:solidFill>
                  <a:latin typeface="Arial"/>
                  <a:ea typeface="Arial"/>
                  <a:cs typeface="Arial"/>
                  <a:sym typeface="Arial"/>
                </a:rPr>
                <a:t> là cách một người đánh giá, trình bày, chia sẻ thông tin </a:t>
              </a:r>
              <a:r>
                <a:rPr b="0" i="0" lang="en-US" sz="1600" u="none" cap="none" strike="noStrike">
                  <a:solidFill>
                    <a:srgbClr val="FF0000"/>
                  </a:solidFill>
                  <a:latin typeface="Arial"/>
                  <a:ea typeface="Arial"/>
                  <a:cs typeface="Arial"/>
                  <a:sym typeface="Arial"/>
                </a:rPr>
                <a:t>dựa trên niềm tin </a:t>
              </a:r>
              <a:r>
                <a:rPr b="0" i="0" lang="en-US" sz="1600" u="none" cap="none" strike="noStrike">
                  <a:solidFill>
                    <a:srgbClr val="000000"/>
                  </a:solidFill>
                  <a:latin typeface="Arial"/>
                  <a:ea typeface="Arial"/>
                  <a:cs typeface="Arial"/>
                  <a:sym typeface="Arial"/>
                </a:rPr>
                <a:t>và </a:t>
              </a:r>
              <a:r>
                <a:rPr b="0" i="0" lang="en-US" sz="1600" u="none" cap="none" strike="noStrike">
                  <a:solidFill>
                    <a:srgbClr val="FF0000"/>
                  </a:solidFill>
                  <a:latin typeface="Arial"/>
                  <a:ea typeface="Arial"/>
                  <a:cs typeface="Arial"/>
                  <a:sym typeface="Arial"/>
                </a:rPr>
                <a:t>quan điểm cá nhân</a:t>
              </a:r>
              <a:r>
                <a:rPr b="0" i="0" lang="en-US" sz="1600" u="none" cap="none" strike="noStrike">
                  <a:solidFill>
                    <a:srgbClr val="000000"/>
                  </a:solidFill>
                  <a:latin typeface="Arial"/>
                  <a:ea typeface="Arial"/>
                  <a:cs typeface="Arial"/>
                  <a:sym typeface="Arial"/>
                </a:rPr>
                <a:t>, có thể làm cho người đó không công bằng và bỏ qua các quan điểm khác.</a:t>
              </a:r>
              <a:endParaRPr b="0" i="0" sz="1600" u="none" cap="none" strike="noStrike">
                <a:solidFill>
                  <a:srgbClr val="000000"/>
                </a:solidFill>
                <a:latin typeface="Arial"/>
                <a:ea typeface="Arial"/>
                <a:cs typeface="Arial"/>
                <a:sym typeface="Arial"/>
              </a:endParaRPr>
            </a:p>
            <a:p>
              <a:pPr indent="0" lvl="0" marL="0" marR="0" rtl="0" algn="l">
                <a:lnSpc>
                  <a:spcPct val="130000"/>
                </a:lnSpc>
                <a:spcBef>
                  <a:spcPts val="400"/>
                </a:spcBef>
                <a:spcAft>
                  <a:spcPts val="0"/>
                </a:spcAft>
                <a:buNone/>
              </a:pPr>
              <a:r>
                <a:rPr b="0" i="0" lang="en-US" sz="1600" u="none" cap="none" strike="noStrike">
                  <a:solidFill>
                    <a:srgbClr val="000000"/>
                  </a:solidFill>
                  <a:latin typeface="Arial"/>
                  <a:ea typeface="Arial"/>
                  <a:cs typeface="Arial"/>
                  <a:sym typeface="Arial"/>
                </a:rPr>
                <a:t> </a:t>
              </a:r>
              <a:endParaRPr b="0" i="0" sz="1600" u="none" cap="none" strike="noStrike">
                <a:solidFill>
                  <a:srgbClr val="000000"/>
                </a:solidFill>
                <a:latin typeface="Arial"/>
                <a:ea typeface="Arial"/>
                <a:cs typeface="Arial"/>
                <a:sym typeface="Arial"/>
              </a:endParaRPr>
            </a:p>
          </p:txBody>
        </p:sp>
        <p:grpSp>
          <p:nvGrpSpPr>
            <p:cNvPr id="136" name="Google Shape;136;p3"/>
            <p:cNvGrpSpPr/>
            <p:nvPr/>
          </p:nvGrpSpPr>
          <p:grpSpPr>
            <a:xfrm>
              <a:off x="69012" y="0"/>
              <a:ext cx="2276561" cy="1619092"/>
              <a:chOff x="54615" y="0"/>
              <a:chExt cx="1801636" cy="1619092"/>
            </a:xfrm>
          </p:grpSpPr>
          <p:sp>
            <p:nvSpPr>
              <p:cNvPr id="137" name="Google Shape;137;p3"/>
              <p:cNvSpPr/>
              <p:nvPr/>
            </p:nvSpPr>
            <p:spPr>
              <a:xfrm>
                <a:off x="54615" y="0"/>
                <a:ext cx="617220" cy="937260"/>
              </a:xfrm>
              <a:custGeom>
                <a:rect b="b" l="l" r="r" t="t"/>
                <a:pathLst>
                  <a:path extrusionOk="0" h="1394460" w="1150620">
                    <a:moveTo>
                      <a:pt x="0" y="0"/>
                    </a:moveTo>
                    <a:lnTo>
                      <a:pt x="1150620" y="0"/>
                    </a:lnTo>
                    <a:lnTo>
                      <a:pt x="1150620" y="175260"/>
                    </a:lnTo>
                    <a:lnTo>
                      <a:pt x="68580" y="175260"/>
                    </a:lnTo>
                    <a:lnTo>
                      <a:pt x="68580" y="1394460"/>
                    </a:lnTo>
                    <a:lnTo>
                      <a:pt x="0" y="1394460"/>
                    </a:lnTo>
                    <a:close/>
                  </a:path>
                </a:pathLst>
              </a:custGeom>
              <a:solidFill>
                <a:srgbClr val="92D05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600">
                  <a:solidFill>
                    <a:schemeClr val="lt1"/>
                  </a:solidFill>
                  <a:latin typeface="Arial"/>
                  <a:ea typeface="Arial"/>
                  <a:cs typeface="Arial"/>
                  <a:sym typeface="Arial"/>
                </a:endParaRPr>
              </a:p>
            </p:txBody>
          </p:sp>
          <p:sp>
            <p:nvSpPr>
              <p:cNvPr id="138" name="Google Shape;138;p3"/>
              <p:cNvSpPr/>
              <p:nvPr/>
            </p:nvSpPr>
            <p:spPr>
              <a:xfrm rot="10800000">
                <a:off x="1239031" y="681832"/>
                <a:ext cx="617220" cy="937260"/>
              </a:xfrm>
              <a:custGeom>
                <a:rect b="b" l="l" r="r" t="t"/>
                <a:pathLst>
                  <a:path extrusionOk="0" h="1394460" w="1150620">
                    <a:moveTo>
                      <a:pt x="0" y="0"/>
                    </a:moveTo>
                    <a:lnTo>
                      <a:pt x="1150620" y="0"/>
                    </a:lnTo>
                    <a:lnTo>
                      <a:pt x="1150620" y="175260"/>
                    </a:lnTo>
                    <a:lnTo>
                      <a:pt x="68580" y="175260"/>
                    </a:lnTo>
                    <a:lnTo>
                      <a:pt x="68580" y="1394460"/>
                    </a:lnTo>
                    <a:lnTo>
                      <a:pt x="0" y="1394460"/>
                    </a:lnTo>
                    <a:close/>
                  </a:path>
                </a:pathLst>
              </a:custGeom>
              <a:solidFill>
                <a:srgbClr val="92D05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600">
                  <a:solidFill>
                    <a:schemeClr val="lt1"/>
                  </a:solidFill>
                  <a:latin typeface="Arial"/>
                  <a:ea typeface="Arial"/>
                  <a:cs typeface="Arial"/>
                  <a:sym typeface="Arial"/>
                </a:endParaRPr>
              </a:p>
            </p:txBody>
          </p:sp>
        </p:grpSp>
      </p:grpSp>
      <p:grpSp>
        <p:nvGrpSpPr>
          <p:cNvPr id="139" name="Google Shape;139;p3"/>
          <p:cNvGrpSpPr/>
          <p:nvPr/>
        </p:nvGrpSpPr>
        <p:grpSpPr>
          <a:xfrm rot="-598002">
            <a:off x="292125" y="1645363"/>
            <a:ext cx="2753619" cy="1849007"/>
            <a:chOff x="190314" y="0"/>
            <a:chExt cx="1861527" cy="1601549"/>
          </a:xfrm>
        </p:grpSpPr>
        <p:sp>
          <p:nvSpPr>
            <p:cNvPr id="140" name="Google Shape;140;p3"/>
            <p:cNvSpPr/>
            <p:nvPr/>
          </p:nvSpPr>
          <p:spPr>
            <a:xfrm flipH="1">
              <a:off x="190314" y="0"/>
              <a:ext cx="1861527" cy="1601549"/>
            </a:xfrm>
            <a:custGeom>
              <a:rect b="b" l="l" r="r" t="t"/>
              <a:pathLst>
                <a:path extrusionOk="0" h="1521687" w="2141978">
                  <a:moveTo>
                    <a:pt x="150003" y="1335944"/>
                  </a:moveTo>
                  <a:cubicBezTo>
                    <a:pt x="192653" y="1335944"/>
                    <a:pt x="227228" y="1370519"/>
                    <a:pt x="227228" y="1413169"/>
                  </a:cubicBezTo>
                  <a:cubicBezTo>
                    <a:pt x="227228" y="1455819"/>
                    <a:pt x="192653" y="1490394"/>
                    <a:pt x="150003" y="1490394"/>
                  </a:cubicBezTo>
                  <a:cubicBezTo>
                    <a:pt x="128678" y="1490394"/>
                    <a:pt x="109372" y="1481750"/>
                    <a:pt x="95397" y="1467775"/>
                  </a:cubicBezTo>
                  <a:lnTo>
                    <a:pt x="89571" y="1459134"/>
                  </a:lnTo>
                  <a:lnTo>
                    <a:pt x="99487" y="1483074"/>
                  </a:lnTo>
                  <a:cubicBezTo>
                    <a:pt x="99487" y="1504399"/>
                    <a:pt x="82199" y="1521687"/>
                    <a:pt x="60874" y="1521687"/>
                  </a:cubicBezTo>
                  <a:cubicBezTo>
                    <a:pt x="39549" y="1521687"/>
                    <a:pt x="22261" y="1504399"/>
                    <a:pt x="22261" y="1483074"/>
                  </a:cubicBezTo>
                  <a:cubicBezTo>
                    <a:pt x="22261" y="1461749"/>
                    <a:pt x="39549" y="1444461"/>
                    <a:pt x="60874" y="1444461"/>
                  </a:cubicBezTo>
                  <a:lnTo>
                    <a:pt x="86965" y="1455268"/>
                  </a:lnTo>
                  <a:lnTo>
                    <a:pt x="78847" y="1443229"/>
                  </a:lnTo>
                  <a:cubicBezTo>
                    <a:pt x="74939" y="1433990"/>
                    <a:pt x="72778" y="1423832"/>
                    <a:pt x="72778" y="1413169"/>
                  </a:cubicBezTo>
                  <a:cubicBezTo>
                    <a:pt x="72778" y="1370519"/>
                    <a:pt x="107353" y="1335944"/>
                    <a:pt x="150003" y="1335944"/>
                  </a:cubicBezTo>
                  <a:close/>
                  <a:moveTo>
                    <a:pt x="1696128" y="70237"/>
                  </a:moveTo>
                  <a:cubicBezTo>
                    <a:pt x="1629098" y="65256"/>
                    <a:pt x="1561651" y="88458"/>
                    <a:pt x="1516402" y="135211"/>
                  </a:cubicBezTo>
                  <a:lnTo>
                    <a:pt x="1514312" y="133374"/>
                  </a:lnTo>
                  <a:lnTo>
                    <a:pt x="1480502" y="103657"/>
                  </a:lnTo>
                  <a:cubicBezTo>
                    <a:pt x="1440480" y="76826"/>
                    <a:pt x="1389322" y="64610"/>
                    <a:pt x="1338114" y="70987"/>
                  </a:cubicBezTo>
                  <a:cubicBezTo>
                    <a:pt x="1291588" y="76773"/>
                    <a:pt x="1249728" y="97368"/>
                    <a:pt x="1219901" y="128079"/>
                  </a:cubicBezTo>
                  <a:lnTo>
                    <a:pt x="1196003" y="159803"/>
                  </a:lnTo>
                  <a:lnTo>
                    <a:pt x="1194357" y="161988"/>
                  </a:lnTo>
                  <a:cubicBezTo>
                    <a:pt x="1097257" y="77977"/>
                    <a:pt x="943537" y="86597"/>
                    <a:pt x="857697" y="171041"/>
                  </a:cubicBezTo>
                  <a:lnTo>
                    <a:pt x="825497" y="211735"/>
                  </a:lnTo>
                  <a:lnTo>
                    <a:pt x="825427" y="211824"/>
                  </a:lnTo>
                  <a:cubicBezTo>
                    <a:pt x="705767" y="150303"/>
                    <a:pt x="553454" y="170266"/>
                    <a:pt x="459508" y="259830"/>
                  </a:cubicBezTo>
                  <a:cubicBezTo>
                    <a:pt x="400049" y="316536"/>
                    <a:pt x="372459" y="393571"/>
                    <a:pt x="384290" y="469959"/>
                  </a:cubicBezTo>
                  <a:lnTo>
                    <a:pt x="382675" y="473816"/>
                  </a:lnTo>
                  <a:cubicBezTo>
                    <a:pt x="294578" y="481813"/>
                    <a:pt x="224468" y="542573"/>
                    <a:pt x="213816" y="620143"/>
                  </a:cubicBezTo>
                  <a:cubicBezTo>
                    <a:pt x="204736" y="686394"/>
                    <a:pt x="241057" y="751069"/>
                    <a:pt x="306278" y="784772"/>
                  </a:cubicBezTo>
                  <a:cubicBezTo>
                    <a:pt x="260309" y="827738"/>
                    <a:pt x="243676" y="888724"/>
                    <a:pt x="262492" y="945233"/>
                  </a:cubicBezTo>
                  <a:cubicBezTo>
                    <a:pt x="288467" y="1023338"/>
                    <a:pt x="375122" y="1073597"/>
                    <a:pt x="467410" y="1064108"/>
                  </a:cubicBezTo>
                  <a:cubicBezTo>
                    <a:pt x="561356" y="1208464"/>
                    <a:pt x="771600" y="1256639"/>
                    <a:pt x="933473" y="1170932"/>
                  </a:cubicBezTo>
                  <a:cubicBezTo>
                    <a:pt x="1002056" y="1261229"/>
                    <a:pt x="1127259" y="1304364"/>
                    <a:pt x="1247224" y="1279052"/>
                  </a:cubicBezTo>
                  <a:cubicBezTo>
                    <a:pt x="1349028" y="1257568"/>
                    <a:pt x="1430270" y="1190135"/>
                    <a:pt x="1460611" y="1101922"/>
                  </a:cubicBezTo>
                  <a:cubicBezTo>
                    <a:pt x="1554426" y="1153278"/>
                    <a:pt x="1675438" y="1145141"/>
                    <a:pt x="1759212" y="1081818"/>
                  </a:cubicBezTo>
                  <a:cubicBezTo>
                    <a:pt x="1814349" y="1040147"/>
                    <a:pt x="1846348" y="979612"/>
                    <a:pt x="1846916" y="915782"/>
                  </a:cubicBezTo>
                  <a:cubicBezTo>
                    <a:pt x="1965833" y="900859"/>
                    <a:pt x="2062660" y="824275"/>
                    <a:pt x="2091909" y="722012"/>
                  </a:cubicBezTo>
                  <a:cubicBezTo>
                    <a:pt x="2113912" y="645090"/>
                    <a:pt x="2094660" y="563550"/>
                    <a:pt x="2039610" y="500649"/>
                  </a:cubicBezTo>
                  <a:cubicBezTo>
                    <a:pt x="2062006" y="454783"/>
                    <a:pt x="2064538" y="403285"/>
                    <a:pt x="2046770" y="355870"/>
                  </a:cubicBezTo>
                  <a:cubicBezTo>
                    <a:pt x="2028435" y="306879"/>
                    <a:pt x="1990062" y="266440"/>
                    <a:pt x="1940196" y="241656"/>
                  </a:cubicBezTo>
                  <a:lnTo>
                    <a:pt x="1887496" y="222600"/>
                  </a:lnTo>
                  <a:lnTo>
                    <a:pt x="1886817" y="222354"/>
                  </a:lnTo>
                  <a:cubicBezTo>
                    <a:pt x="1874244" y="161087"/>
                    <a:pt x="1827446" y="109449"/>
                    <a:pt x="1762181" y="84784"/>
                  </a:cubicBezTo>
                  <a:cubicBezTo>
                    <a:pt x="1740768" y="76689"/>
                    <a:pt x="1718471" y="71897"/>
                    <a:pt x="1696128" y="70237"/>
                  </a:cubicBezTo>
                  <a:close/>
                  <a:moveTo>
                    <a:pt x="1320206" y="346"/>
                  </a:moveTo>
                  <a:cubicBezTo>
                    <a:pt x="1363159" y="2635"/>
                    <a:pt x="1404311" y="16237"/>
                    <a:pt x="1438359" y="39234"/>
                  </a:cubicBezTo>
                  <a:lnTo>
                    <a:pt x="1476710" y="73196"/>
                  </a:lnTo>
                  <a:lnTo>
                    <a:pt x="1479080" y="75295"/>
                  </a:lnTo>
                  <a:cubicBezTo>
                    <a:pt x="1530405" y="21865"/>
                    <a:pt x="1606911" y="-4652"/>
                    <a:pt x="1682942" y="1041"/>
                  </a:cubicBezTo>
                  <a:cubicBezTo>
                    <a:pt x="1708286" y="2938"/>
                    <a:pt x="1733577" y="8415"/>
                    <a:pt x="1757866" y="17666"/>
                  </a:cubicBezTo>
                  <a:cubicBezTo>
                    <a:pt x="1831895" y="45853"/>
                    <a:pt x="1884978" y="104866"/>
                    <a:pt x="1899240" y="174884"/>
                  </a:cubicBezTo>
                  <a:lnTo>
                    <a:pt x="1900009" y="175164"/>
                  </a:lnTo>
                  <a:lnTo>
                    <a:pt x="1959788" y="196942"/>
                  </a:lnTo>
                  <a:cubicBezTo>
                    <a:pt x="2016349" y="225265"/>
                    <a:pt x="2059876" y="271480"/>
                    <a:pt x="2080673" y="327468"/>
                  </a:cubicBezTo>
                  <a:cubicBezTo>
                    <a:pt x="2100827" y="381655"/>
                    <a:pt x="2097955" y="440507"/>
                    <a:pt x="2072552" y="492923"/>
                  </a:cubicBezTo>
                  <a:cubicBezTo>
                    <a:pt x="2134994" y="564807"/>
                    <a:pt x="2156832" y="657993"/>
                    <a:pt x="2131875" y="745901"/>
                  </a:cubicBezTo>
                  <a:cubicBezTo>
                    <a:pt x="2098698" y="862769"/>
                    <a:pt x="1988867" y="950291"/>
                    <a:pt x="1853980" y="967345"/>
                  </a:cubicBezTo>
                  <a:cubicBezTo>
                    <a:pt x="1853336" y="1040290"/>
                    <a:pt x="1817040" y="1109472"/>
                    <a:pt x="1754499" y="1157094"/>
                  </a:cubicBezTo>
                  <a:cubicBezTo>
                    <a:pt x="1659474" y="1229461"/>
                    <a:pt x="1522210" y="1238760"/>
                    <a:pt x="1415796" y="1180068"/>
                  </a:cubicBezTo>
                  <a:cubicBezTo>
                    <a:pt x="1381381" y="1280880"/>
                    <a:pt x="1289229" y="1357944"/>
                    <a:pt x="1173753" y="1382496"/>
                  </a:cubicBezTo>
                  <a:cubicBezTo>
                    <a:pt x="1037678" y="1411423"/>
                    <a:pt x="895660" y="1362127"/>
                    <a:pt x="817868" y="1258935"/>
                  </a:cubicBezTo>
                  <a:cubicBezTo>
                    <a:pt x="703110" y="1320152"/>
                    <a:pt x="566920" y="1321603"/>
                    <a:pt x="454899" y="1273805"/>
                  </a:cubicBezTo>
                  <a:lnTo>
                    <a:pt x="403710" y="1246185"/>
                  </a:lnTo>
                  <a:lnTo>
                    <a:pt x="406629" y="1250515"/>
                  </a:lnTo>
                  <a:cubicBezTo>
                    <a:pt x="412491" y="1264373"/>
                    <a:pt x="415732" y="1279610"/>
                    <a:pt x="415732" y="1295604"/>
                  </a:cubicBezTo>
                  <a:cubicBezTo>
                    <a:pt x="415732" y="1359580"/>
                    <a:pt x="363870" y="1411442"/>
                    <a:pt x="299894" y="1411442"/>
                  </a:cubicBezTo>
                  <a:cubicBezTo>
                    <a:pt x="235918" y="1411442"/>
                    <a:pt x="184056" y="1359580"/>
                    <a:pt x="184056" y="1295604"/>
                  </a:cubicBezTo>
                  <a:cubicBezTo>
                    <a:pt x="184056" y="1231628"/>
                    <a:pt x="235918" y="1179766"/>
                    <a:pt x="299894" y="1179766"/>
                  </a:cubicBezTo>
                  <a:lnTo>
                    <a:pt x="328589" y="1185559"/>
                  </a:lnTo>
                  <a:lnTo>
                    <a:pt x="289214" y="1136854"/>
                  </a:lnTo>
                  <a:cubicBezTo>
                    <a:pt x="184533" y="1147698"/>
                    <a:pt x="86240" y="1090262"/>
                    <a:pt x="56777" y="1001002"/>
                  </a:cubicBezTo>
                  <a:cubicBezTo>
                    <a:pt x="35435" y="936422"/>
                    <a:pt x="54301" y="866726"/>
                    <a:pt x="106444" y="817624"/>
                  </a:cubicBezTo>
                  <a:cubicBezTo>
                    <a:pt x="32464" y="779108"/>
                    <a:pt x="-8735" y="705197"/>
                    <a:pt x="1564" y="629484"/>
                  </a:cubicBezTo>
                  <a:cubicBezTo>
                    <a:pt x="13647" y="540835"/>
                    <a:pt x="93173" y="471397"/>
                    <a:pt x="193100" y="462259"/>
                  </a:cubicBezTo>
                  <a:lnTo>
                    <a:pt x="194932" y="457850"/>
                  </a:lnTo>
                  <a:cubicBezTo>
                    <a:pt x="181513" y="370553"/>
                    <a:pt x="212808" y="282516"/>
                    <a:pt x="280252" y="217711"/>
                  </a:cubicBezTo>
                  <a:cubicBezTo>
                    <a:pt x="386814" y="115356"/>
                    <a:pt x="559582" y="92542"/>
                    <a:pt x="695311" y="162849"/>
                  </a:cubicBezTo>
                  <a:lnTo>
                    <a:pt x="695390" y="162748"/>
                  </a:lnTo>
                  <a:lnTo>
                    <a:pt x="731914" y="116241"/>
                  </a:lnTo>
                  <a:cubicBezTo>
                    <a:pt x="829283" y="19737"/>
                    <a:pt x="1003646" y="9887"/>
                    <a:pt x="1113787" y="105896"/>
                  </a:cubicBezTo>
                  <a:lnTo>
                    <a:pt x="1115653" y="103399"/>
                  </a:lnTo>
                  <a:lnTo>
                    <a:pt x="1142761" y="67144"/>
                  </a:lnTo>
                  <a:cubicBezTo>
                    <a:pt x="1176594" y="32047"/>
                    <a:pt x="1224075" y="8511"/>
                    <a:pt x="1276849" y="1899"/>
                  </a:cubicBezTo>
                  <a:cubicBezTo>
                    <a:pt x="1291370" y="77"/>
                    <a:pt x="1305888" y="-417"/>
                    <a:pt x="1320206" y="346"/>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Arial"/>
                <a:ea typeface="Arial"/>
                <a:cs typeface="Arial"/>
                <a:sym typeface="Arial"/>
              </a:endParaRPr>
            </a:p>
          </p:txBody>
        </p:sp>
        <p:sp>
          <p:nvSpPr>
            <p:cNvPr id="141" name="Google Shape;141;p3"/>
            <p:cNvSpPr txBox="1"/>
            <p:nvPr/>
          </p:nvSpPr>
          <p:spPr>
            <a:xfrm rot="598002">
              <a:off x="373857" y="180394"/>
              <a:ext cx="1341879" cy="902442"/>
            </a:xfrm>
            <a:prstGeom prst="rect">
              <a:avLst/>
            </a:prstGeom>
            <a:noFill/>
            <a:ln>
              <a:noFill/>
            </a:ln>
          </p:spPr>
          <p:txBody>
            <a:bodyPr anchorCtr="0" anchor="t" bIns="45700" lIns="91425" spcFirstLastPara="1" rIns="91425" wrap="square" tIns="45700">
              <a:noAutofit/>
            </a:bodyPr>
            <a:lstStyle/>
            <a:p>
              <a:pPr indent="0" lvl="0" marL="0" marR="0" rtl="0" algn="ctr">
                <a:lnSpc>
                  <a:spcPct val="130000"/>
                </a:lnSpc>
                <a:spcBef>
                  <a:spcPts val="0"/>
                </a:spcBef>
                <a:spcAft>
                  <a:spcPts val="0"/>
                </a:spcAft>
                <a:buNone/>
              </a:pPr>
              <a:r>
                <a:rPr lang="en-US" sz="1400">
                  <a:solidFill>
                    <a:srgbClr val="000000"/>
                  </a:solidFill>
                  <a:latin typeface="Arial"/>
                  <a:ea typeface="Arial"/>
                  <a:cs typeface="Arial"/>
                  <a:sym typeface="Arial"/>
                </a:rPr>
                <a:t>Hầu hết những người tin vào biến đổi khí hậu là những người đưa ra thuyết âm mưu.</a:t>
              </a:r>
              <a:endParaRPr sz="1400">
                <a:solidFill>
                  <a:srgbClr val="000000"/>
                </a:solidFill>
                <a:latin typeface="Arial"/>
                <a:ea typeface="Arial"/>
                <a:cs typeface="Arial"/>
                <a:sym typeface="Arial"/>
              </a:endParaRPr>
            </a:p>
          </p:txBody>
        </p:sp>
      </p:grpSp>
      <p:sp>
        <p:nvSpPr>
          <p:cNvPr id="142" name="Google Shape;142;p3"/>
          <p:cNvSpPr/>
          <p:nvPr/>
        </p:nvSpPr>
        <p:spPr>
          <a:xfrm>
            <a:off x="152400" y="152400"/>
            <a:ext cx="9144000" cy="457200"/>
          </a:xfrm>
          <a:prstGeom prst="rect">
            <a:avLst/>
          </a:prstGeom>
          <a:noFill/>
          <a:ln>
            <a:noFill/>
          </a:ln>
        </p:spPr>
        <p:txBody>
          <a:bodyPr anchorCtr="0" anchor="ctr" bIns="38075" lIns="399900" spcFirstLastPara="1" rIns="0" wrap="square" tIns="38075">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3" name="Google Shape;143;p3"/>
          <p:cNvSpPr/>
          <p:nvPr/>
        </p:nvSpPr>
        <p:spPr>
          <a:xfrm>
            <a:off x="152400" y="609600"/>
            <a:ext cx="9144000" cy="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44" name="Google Shape;144;p3"/>
          <p:cNvSpPr txBox="1"/>
          <p:nvPr/>
        </p:nvSpPr>
        <p:spPr>
          <a:xfrm>
            <a:off x="663794" y="364578"/>
            <a:ext cx="8269671" cy="571182"/>
          </a:xfrm>
          <a:prstGeom prst="rect">
            <a:avLst/>
          </a:prstGeom>
          <a:noFill/>
          <a:ln>
            <a:noFill/>
          </a:ln>
        </p:spPr>
        <p:txBody>
          <a:bodyPr anchorCtr="0" anchor="ctr" bIns="45700" lIns="91425" spcFirstLastPara="1" rIns="91425" wrap="square" tIns="45700">
            <a:noAutofit/>
          </a:bodyPr>
          <a:lstStyle/>
          <a:p>
            <a:pPr indent="0" lvl="1" marL="457200" marR="0" rtl="0" algn="l">
              <a:lnSpc>
                <a:spcPct val="130000"/>
              </a:lnSpc>
              <a:spcBef>
                <a:spcPts val="0"/>
              </a:spcBef>
              <a:spcAft>
                <a:spcPts val="0"/>
              </a:spcAft>
              <a:buNone/>
            </a:pPr>
            <a:r>
              <a:rPr b="1" i="0" lang="en-US" sz="1800" u="none" cap="none" strike="noStrike">
                <a:solidFill>
                  <a:schemeClr val="dk2"/>
                </a:solidFill>
                <a:latin typeface="Arial"/>
                <a:ea typeface="Arial"/>
                <a:cs typeface="Arial"/>
                <a:sym typeface="Arial"/>
              </a:rPr>
              <a:t>1. THUẬT NGỮ NÂNG CAO LIÊN QUAN ĐẾN GIAO TIẾP KĨ THUẬT SỐ</a:t>
            </a:r>
            <a:endParaRPr b="1" i="0" sz="2400" u="none" cap="none" strike="noStrike">
              <a:solidFill>
                <a:schemeClr val="dk2"/>
              </a:solidFill>
              <a:latin typeface="Arial"/>
              <a:ea typeface="Arial"/>
              <a:cs typeface="Arial"/>
              <a:sym typeface="Arial"/>
            </a:endParaRPr>
          </a:p>
        </p:txBody>
      </p:sp>
      <p:pic>
        <p:nvPicPr>
          <p:cNvPr id="145" name="Google Shape;145;p3"/>
          <p:cNvPicPr preferRelativeResize="0"/>
          <p:nvPr/>
        </p:nvPicPr>
        <p:blipFill rotWithShape="1">
          <a:blip r:embed="rId4">
            <a:alphaModFix/>
          </a:blip>
          <a:srcRect b="0" l="0" r="0" t="0"/>
          <a:stretch/>
        </p:blipFill>
        <p:spPr>
          <a:xfrm>
            <a:off x="18393" y="-28575"/>
            <a:ext cx="1238250" cy="1238250"/>
          </a:xfrm>
          <a:prstGeom prst="rect">
            <a:avLst/>
          </a:prstGeom>
          <a:noFill/>
          <a:ln>
            <a:noFill/>
          </a:ln>
        </p:spPr>
      </p:pic>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4"/>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10/10/2024</a:t>
            </a:r>
            <a:endParaRPr/>
          </a:p>
        </p:txBody>
      </p:sp>
      <p:sp>
        <p:nvSpPr>
          <p:cNvPr id="151" name="Google Shape;151;p4"/>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52" name="Google Shape;152;p4"/>
          <p:cNvSpPr txBox="1"/>
          <p:nvPr/>
        </p:nvSpPr>
        <p:spPr>
          <a:xfrm>
            <a:off x="963256" y="739814"/>
            <a:ext cx="6170240" cy="599171"/>
          </a:xfrm>
          <a:prstGeom prst="rect">
            <a:avLst/>
          </a:prstGeom>
          <a:noFill/>
          <a:ln>
            <a:noFill/>
          </a:ln>
        </p:spPr>
        <p:txBody>
          <a:bodyPr anchorCtr="0" anchor="ctr" bIns="45700" lIns="91425" spcFirstLastPara="1" rIns="91425" wrap="square" tIns="45700">
            <a:normAutofit/>
          </a:bodyPr>
          <a:lstStyle/>
          <a:p>
            <a:pPr indent="0" lvl="0" marL="0" marR="0" rtl="0" algn="l">
              <a:spcBef>
                <a:spcPts val="0"/>
              </a:spcBef>
              <a:spcAft>
                <a:spcPts val="0"/>
              </a:spcAft>
              <a:buClr>
                <a:schemeClr val="dk2"/>
              </a:buClr>
              <a:buSzPts val="2000"/>
              <a:buFont typeface="Arial"/>
              <a:buNone/>
            </a:pPr>
            <a:r>
              <a:rPr b="1" lang="en-US" sz="2000">
                <a:solidFill>
                  <a:schemeClr val="dk2"/>
                </a:solidFill>
                <a:latin typeface="Arial"/>
                <a:ea typeface="Arial"/>
                <a:cs typeface="Arial"/>
                <a:sym typeface="Arial"/>
              </a:rPr>
              <a:t>b. Giao tiếp kĩ thuật số giữa các cá nhân</a:t>
            </a:r>
            <a:endParaRPr b="1" sz="2000">
              <a:solidFill>
                <a:schemeClr val="dk2"/>
              </a:solidFill>
              <a:latin typeface="Calibri"/>
              <a:ea typeface="Calibri"/>
              <a:cs typeface="Calibri"/>
              <a:sym typeface="Calibri"/>
            </a:endParaRPr>
          </a:p>
        </p:txBody>
      </p:sp>
      <p:grpSp>
        <p:nvGrpSpPr>
          <p:cNvPr id="153" name="Google Shape;153;p4"/>
          <p:cNvGrpSpPr/>
          <p:nvPr/>
        </p:nvGrpSpPr>
        <p:grpSpPr>
          <a:xfrm>
            <a:off x="4204411" y="535141"/>
            <a:ext cx="4891998" cy="4047308"/>
            <a:chOff x="13736" y="-471626"/>
            <a:chExt cx="3554286" cy="3138457"/>
          </a:xfrm>
        </p:grpSpPr>
        <p:grpSp>
          <p:nvGrpSpPr>
            <p:cNvPr id="154" name="Google Shape;154;p4"/>
            <p:cNvGrpSpPr/>
            <p:nvPr/>
          </p:nvGrpSpPr>
          <p:grpSpPr>
            <a:xfrm rot="950981">
              <a:off x="285268" y="-106188"/>
              <a:ext cx="3011222" cy="2407581"/>
              <a:chOff x="137572" y="-48798"/>
              <a:chExt cx="2242340" cy="1587312"/>
            </a:xfrm>
          </p:grpSpPr>
          <p:sp>
            <p:nvSpPr>
              <p:cNvPr id="155" name="Google Shape;155;p4"/>
              <p:cNvSpPr/>
              <p:nvPr/>
            </p:nvSpPr>
            <p:spPr>
              <a:xfrm>
                <a:off x="193568" y="-17509"/>
                <a:ext cx="2186344" cy="1521689"/>
              </a:xfrm>
              <a:custGeom>
                <a:rect b="b" l="l" r="r" t="t"/>
                <a:pathLst>
                  <a:path extrusionOk="0" h="1862129" w="3048865">
                    <a:moveTo>
                      <a:pt x="1741170" y="0"/>
                    </a:moveTo>
                    <a:cubicBezTo>
                      <a:pt x="2221981" y="0"/>
                      <a:pt x="2657274" y="121538"/>
                      <a:pt x="2972363" y="318038"/>
                    </a:cubicBezTo>
                    <a:lnTo>
                      <a:pt x="3048865" y="370531"/>
                    </a:lnTo>
                    <a:lnTo>
                      <a:pt x="2940156" y="308916"/>
                    </a:lnTo>
                    <a:cubicBezTo>
                      <a:pt x="2639179" y="154013"/>
                      <a:pt x="2253320" y="60960"/>
                      <a:pt x="1832610" y="60960"/>
                    </a:cubicBezTo>
                    <a:cubicBezTo>
                      <a:pt x="870988" y="60960"/>
                      <a:pt x="91440" y="547112"/>
                      <a:pt x="91440" y="1146810"/>
                    </a:cubicBezTo>
                    <a:cubicBezTo>
                      <a:pt x="91440" y="1409178"/>
                      <a:pt x="240650" y="1649812"/>
                      <a:pt x="489039" y="1837511"/>
                    </a:cubicBezTo>
                    <a:lnTo>
                      <a:pt x="524915" y="1862129"/>
                    </a:lnTo>
                    <a:lnTo>
                      <a:pt x="509977" y="1853662"/>
                    </a:lnTo>
                    <a:cubicBezTo>
                      <a:pt x="194887" y="1657162"/>
                      <a:pt x="0" y="1385699"/>
                      <a:pt x="0" y="1085850"/>
                    </a:cubicBezTo>
                    <a:cubicBezTo>
                      <a:pt x="0" y="486152"/>
                      <a:pt x="779548" y="0"/>
                      <a:pt x="1741170"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56" name="Google Shape;156;p4"/>
              <p:cNvSpPr/>
              <p:nvPr/>
            </p:nvSpPr>
            <p:spPr>
              <a:xfrm rot="-10524241">
                <a:off x="191091" y="34224"/>
                <a:ext cx="2129238" cy="1421268"/>
              </a:xfrm>
              <a:custGeom>
                <a:rect b="b" l="l" r="r" t="t"/>
                <a:pathLst>
                  <a:path extrusionOk="0" h="1862129" w="3048865">
                    <a:moveTo>
                      <a:pt x="1741170" y="0"/>
                    </a:moveTo>
                    <a:cubicBezTo>
                      <a:pt x="2221981" y="0"/>
                      <a:pt x="2657274" y="121538"/>
                      <a:pt x="2972363" y="318038"/>
                    </a:cubicBezTo>
                    <a:lnTo>
                      <a:pt x="3048865" y="370531"/>
                    </a:lnTo>
                    <a:lnTo>
                      <a:pt x="2940156" y="308916"/>
                    </a:lnTo>
                    <a:cubicBezTo>
                      <a:pt x="2639179" y="154013"/>
                      <a:pt x="2253320" y="60960"/>
                      <a:pt x="1832610" y="60960"/>
                    </a:cubicBezTo>
                    <a:cubicBezTo>
                      <a:pt x="870988" y="60960"/>
                      <a:pt x="91440" y="547112"/>
                      <a:pt x="91440" y="1146810"/>
                    </a:cubicBezTo>
                    <a:cubicBezTo>
                      <a:pt x="91440" y="1409178"/>
                      <a:pt x="240650" y="1649812"/>
                      <a:pt x="489039" y="1837511"/>
                    </a:cubicBezTo>
                    <a:lnTo>
                      <a:pt x="524915" y="1862129"/>
                    </a:lnTo>
                    <a:lnTo>
                      <a:pt x="509977" y="1853662"/>
                    </a:lnTo>
                    <a:cubicBezTo>
                      <a:pt x="194887" y="1657162"/>
                      <a:pt x="0" y="1385699"/>
                      <a:pt x="0" y="1085850"/>
                    </a:cubicBezTo>
                    <a:cubicBezTo>
                      <a:pt x="0" y="486152"/>
                      <a:pt x="779548" y="0"/>
                      <a:pt x="1741170" y="0"/>
                    </a:cubicBezTo>
                    <a:close/>
                  </a:path>
                </a:pathLst>
              </a:custGeom>
              <a:solidFill>
                <a:srgbClr val="ED7D3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grpSp>
        <p:sp>
          <p:nvSpPr>
            <p:cNvPr id="157" name="Google Shape;157;p4"/>
            <p:cNvSpPr txBox="1"/>
            <p:nvPr/>
          </p:nvSpPr>
          <p:spPr>
            <a:xfrm>
              <a:off x="554023" y="322216"/>
              <a:ext cx="2545077" cy="1287780"/>
            </a:xfrm>
            <a:prstGeom prst="rect">
              <a:avLst/>
            </a:prstGeom>
            <a:noFill/>
            <a:ln>
              <a:noFill/>
            </a:ln>
          </p:spPr>
          <p:txBody>
            <a:bodyPr anchorCtr="0" anchor="t" bIns="45700" lIns="91425" spcFirstLastPara="1" rIns="91425" wrap="square" tIns="45700">
              <a:noAutofit/>
            </a:bodyPr>
            <a:lstStyle/>
            <a:p>
              <a:pPr indent="0" lvl="0" marL="0" marR="0" rtl="0" algn="ctr">
                <a:lnSpc>
                  <a:spcPct val="130000"/>
                </a:lnSpc>
                <a:spcBef>
                  <a:spcPts val="0"/>
                </a:spcBef>
                <a:spcAft>
                  <a:spcPts val="0"/>
                </a:spcAft>
                <a:buNone/>
              </a:pPr>
              <a:r>
                <a:rPr b="1" lang="en-US" sz="1600">
                  <a:solidFill>
                    <a:srgbClr val="000000"/>
                  </a:solidFill>
                  <a:latin typeface="Arial"/>
                  <a:ea typeface="Arial"/>
                  <a:cs typeface="Arial"/>
                  <a:sym typeface="Arial"/>
                </a:rPr>
                <a:t>Giao tiếp kĩ thuật số giữa các cá nhân</a:t>
              </a:r>
              <a:r>
                <a:rPr lang="en-US" sz="1600">
                  <a:solidFill>
                    <a:srgbClr val="000000"/>
                  </a:solidFill>
                  <a:latin typeface="Arial"/>
                  <a:ea typeface="Arial"/>
                  <a:cs typeface="Arial"/>
                  <a:sym typeface="Arial"/>
                </a:rPr>
                <a:t> là việc chia sẻ hoặc kết nối với mọi người như trò chuyện, nhắn tin, gọi Video hoặc gửi Email,… trực tuyến cho bạn bè và gia đình,… bằng các thiết bị kĩ thuật số. </a:t>
              </a:r>
              <a:endParaRPr sz="1600">
                <a:solidFill>
                  <a:srgbClr val="000000"/>
                </a:solidFill>
                <a:latin typeface="Arial"/>
                <a:ea typeface="Arial"/>
                <a:cs typeface="Arial"/>
                <a:sym typeface="Arial"/>
              </a:endParaRPr>
            </a:p>
          </p:txBody>
        </p:sp>
      </p:grpSp>
      <p:pic>
        <p:nvPicPr>
          <p:cNvPr id="158" name="Google Shape;158;p4"/>
          <p:cNvPicPr preferRelativeResize="0"/>
          <p:nvPr/>
        </p:nvPicPr>
        <p:blipFill rotWithShape="1">
          <a:blip r:embed="rId3">
            <a:alphaModFix/>
          </a:blip>
          <a:srcRect b="0" l="0" r="0" t="0"/>
          <a:stretch/>
        </p:blipFill>
        <p:spPr>
          <a:xfrm flipH="1">
            <a:off x="1397683" y="1498929"/>
            <a:ext cx="2626459" cy="2051374"/>
          </a:xfrm>
          <a:prstGeom prst="rect">
            <a:avLst/>
          </a:prstGeom>
          <a:noFill/>
          <a:ln>
            <a:noFill/>
          </a:ln>
        </p:spPr>
      </p:pic>
      <p:sp>
        <p:nvSpPr>
          <p:cNvPr id="159" name="Google Shape;159;p4"/>
          <p:cNvSpPr/>
          <p:nvPr/>
        </p:nvSpPr>
        <p:spPr>
          <a:xfrm flipH="1" rot="10800000">
            <a:off x="838199" y="3704520"/>
            <a:ext cx="7696202" cy="1104300"/>
          </a:xfrm>
          <a:custGeom>
            <a:rect b="b" l="l" r="r" t="t"/>
            <a:pathLst>
              <a:path extrusionOk="0" h="1710522" w="4598792">
                <a:moveTo>
                  <a:pt x="296612" y="0"/>
                </a:moveTo>
                <a:lnTo>
                  <a:pt x="4324550" y="0"/>
                </a:lnTo>
                <a:cubicBezTo>
                  <a:pt x="4447411" y="0"/>
                  <a:pt x="4552825" y="74699"/>
                  <a:pt x="4597853" y="181157"/>
                </a:cubicBezTo>
                <a:lnTo>
                  <a:pt x="4598792" y="185810"/>
                </a:lnTo>
                <a:lnTo>
                  <a:pt x="4576418" y="167349"/>
                </a:lnTo>
                <a:cubicBezTo>
                  <a:pt x="4529078" y="135367"/>
                  <a:pt x="4472010" y="116692"/>
                  <a:pt x="4410579" y="116692"/>
                </a:cubicBezTo>
                <a:lnTo>
                  <a:pt x="382641" y="116692"/>
                </a:lnTo>
                <a:cubicBezTo>
                  <a:pt x="218827" y="116692"/>
                  <a:pt x="86029" y="249490"/>
                  <a:pt x="86029" y="413304"/>
                </a:cubicBezTo>
                <a:lnTo>
                  <a:pt x="86029" y="1599719"/>
                </a:lnTo>
                <a:lnTo>
                  <a:pt x="108399" y="1710522"/>
                </a:lnTo>
                <a:lnTo>
                  <a:pt x="86876" y="1692763"/>
                </a:lnTo>
                <a:cubicBezTo>
                  <a:pt x="33200" y="1639087"/>
                  <a:pt x="0" y="1564934"/>
                  <a:pt x="0" y="1483027"/>
                </a:cubicBezTo>
                <a:lnTo>
                  <a:pt x="0" y="296612"/>
                </a:lnTo>
                <a:cubicBezTo>
                  <a:pt x="0" y="132798"/>
                  <a:pt x="132798" y="0"/>
                  <a:pt x="296612" y="0"/>
                </a:cubicBezTo>
                <a:close/>
              </a:path>
            </a:pathLst>
          </a:custGeom>
          <a:solidFill>
            <a:srgbClr val="5CA038"/>
          </a:solidFill>
          <a:ln>
            <a:noFill/>
          </a:ln>
        </p:spPr>
        <p:txBody>
          <a:bodyPr anchorCtr="0" anchor="t" bIns="45700" lIns="91425" spcFirstLastPara="1" rIns="182875" wrap="square" tIns="0">
            <a:noAutofit/>
          </a:bodyPr>
          <a:lstStyle/>
          <a:p>
            <a:pPr indent="0" lvl="0" marL="90170" marR="0" rtl="0" algn="just">
              <a:spcBef>
                <a:spcPts val="0"/>
              </a:spcBef>
              <a:spcAft>
                <a:spcPts val="0"/>
              </a:spcAft>
              <a:buNone/>
            </a:pPr>
            <a:r>
              <a:t/>
            </a:r>
            <a:endParaRPr i="1" sz="1500">
              <a:solidFill>
                <a:schemeClr val="lt1"/>
              </a:solidFill>
              <a:latin typeface="Arial"/>
              <a:ea typeface="Arial"/>
              <a:cs typeface="Arial"/>
              <a:sym typeface="Arial"/>
            </a:endParaRPr>
          </a:p>
        </p:txBody>
      </p:sp>
      <p:pic>
        <p:nvPicPr>
          <p:cNvPr descr="Email with solid fill" id="160" name="Google Shape;160;p4"/>
          <p:cNvPicPr preferRelativeResize="0"/>
          <p:nvPr/>
        </p:nvPicPr>
        <p:blipFill rotWithShape="1">
          <a:blip r:embed="rId4">
            <a:alphaModFix/>
          </a:blip>
          <a:srcRect b="0" l="0" r="0" t="0"/>
          <a:stretch/>
        </p:blipFill>
        <p:spPr>
          <a:xfrm>
            <a:off x="1066800" y="3902041"/>
            <a:ext cx="214630" cy="214630"/>
          </a:xfrm>
          <a:prstGeom prst="rect">
            <a:avLst/>
          </a:prstGeom>
          <a:noFill/>
          <a:ln>
            <a:noFill/>
          </a:ln>
        </p:spPr>
      </p:pic>
      <p:pic>
        <p:nvPicPr>
          <p:cNvPr descr="Online meeting with solid fill" id="161" name="Google Shape;161;p4"/>
          <p:cNvPicPr preferRelativeResize="0"/>
          <p:nvPr/>
        </p:nvPicPr>
        <p:blipFill rotWithShape="1">
          <a:blip r:embed="rId5">
            <a:alphaModFix/>
          </a:blip>
          <a:srcRect b="0" l="0" r="0" t="0"/>
          <a:stretch/>
        </p:blipFill>
        <p:spPr>
          <a:xfrm>
            <a:off x="1066800" y="4176683"/>
            <a:ext cx="214630" cy="214630"/>
          </a:xfrm>
          <a:prstGeom prst="rect">
            <a:avLst/>
          </a:prstGeom>
          <a:noFill/>
          <a:ln>
            <a:noFill/>
          </a:ln>
        </p:spPr>
      </p:pic>
      <p:pic>
        <p:nvPicPr>
          <p:cNvPr descr="Chat bubble with solid fill" id="162" name="Google Shape;162;p4"/>
          <p:cNvPicPr preferRelativeResize="0"/>
          <p:nvPr/>
        </p:nvPicPr>
        <p:blipFill rotWithShape="1">
          <a:blip r:embed="rId6">
            <a:alphaModFix/>
          </a:blip>
          <a:srcRect b="0" l="0" r="0" t="0"/>
          <a:stretch/>
        </p:blipFill>
        <p:spPr>
          <a:xfrm>
            <a:off x="1066800" y="4448261"/>
            <a:ext cx="214630" cy="214630"/>
          </a:xfrm>
          <a:prstGeom prst="rect">
            <a:avLst/>
          </a:prstGeom>
          <a:noFill/>
          <a:ln>
            <a:noFill/>
          </a:ln>
        </p:spPr>
      </p:pic>
      <p:sp>
        <p:nvSpPr>
          <p:cNvPr id="163" name="Google Shape;163;p4"/>
          <p:cNvSpPr txBox="1"/>
          <p:nvPr/>
        </p:nvSpPr>
        <p:spPr>
          <a:xfrm>
            <a:off x="795143" y="154837"/>
            <a:ext cx="8305800" cy="571182"/>
          </a:xfrm>
          <a:prstGeom prst="rect">
            <a:avLst/>
          </a:prstGeom>
          <a:noFill/>
          <a:ln>
            <a:noFill/>
          </a:ln>
        </p:spPr>
        <p:txBody>
          <a:bodyPr anchorCtr="0" anchor="ctr" bIns="45700" lIns="91425" spcFirstLastPara="1" rIns="91425" wrap="square" tIns="45700">
            <a:noAutofit/>
          </a:bodyPr>
          <a:lstStyle/>
          <a:p>
            <a:pPr indent="0" lvl="1" marL="457200" marR="0" rtl="0" algn="l">
              <a:lnSpc>
                <a:spcPct val="130000"/>
              </a:lnSpc>
              <a:spcBef>
                <a:spcPts val="0"/>
              </a:spcBef>
              <a:spcAft>
                <a:spcPts val="0"/>
              </a:spcAft>
              <a:buNone/>
            </a:pPr>
            <a:r>
              <a:rPr b="1" i="0" lang="en-US" sz="1800" u="none" cap="none" strike="noStrike">
                <a:solidFill>
                  <a:schemeClr val="dk2"/>
                </a:solidFill>
                <a:latin typeface="Arial"/>
                <a:ea typeface="Arial"/>
                <a:cs typeface="Arial"/>
                <a:sym typeface="Arial"/>
              </a:rPr>
              <a:t>1. THUẬT NGỮ NÂNG CAO LIÊN QUAN ĐẾN GIAO TIẾP KĨ THUẬT SỐ</a:t>
            </a:r>
            <a:endParaRPr b="1" i="0" sz="2400" u="none" cap="none" strike="noStrike">
              <a:solidFill>
                <a:schemeClr val="dk2"/>
              </a:solidFill>
              <a:latin typeface="Arial"/>
              <a:ea typeface="Arial"/>
              <a:cs typeface="Arial"/>
              <a:sym typeface="Arial"/>
            </a:endParaRPr>
          </a:p>
        </p:txBody>
      </p:sp>
      <p:sp>
        <p:nvSpPr>
          <p:cNvPr id="164" name="Google Shape;164;p4"/>
          <p:cNvSpPr txBox="1"/>
          <p:nvPr/>
        </p:nvSpPr>
        <p:spPr>
          <a:xfrm>
            <a:off x="838199" y="3616974"/>
            <a:ext cx="8001000" cy="1102866"/>
          </a:xfrm>
          <a:prstGeom prst="rect">
            <a:avLst/>
          </a:prstGeom>
          <a:noFill/>
          <a:ln>
            <a:noFill/>
          </a:ln>
        </p:spPr>
        <p:txBody>
          <a:bodyPr anchorCtr="0" anchor="t" bIns="45700" lIns="91425" spcFirstLastPara="1" rIns="91425" wrap="square" tIns="45700">
            <a:spAutoFit/>
          </a:bodyPr>
          <a:lstStyle/>
          <a:p>
            <a:pPr indent="0" lvl="0" marL="90170" marR="0" rtl="0" algn="just">
              <a:spcBef>
                <a:spcPts val="0"/>
              </a:spcBef>
              <a:spcAft>
                <a:spcPts val="0"/>
              </a:spcAft>
              <a:buNone/>
            </a:pPr>
            <a:r>
              <a:rPr lang="en-US" sz="1600">
                <a:solidFill>
                  <a:srgbClr val="000000"/>
                </a:solidFill>
                <a:latin typeface="Arial"/>
                <a:ea typeface="Arial"/>
                <a:cs typeface="Arial"/>
                <a:sym typeface="Arial"/>
              </a:rPr>
              <a:t> Ví dụ: </a:t>
            </a:r>
            <a:endParaRPr sz="1600">
              <a:solidFill>
                <a:srgbClr val="000000"/>
              </a:solidFill>
              <a:latin typeface="Arial"/>
              <a:ea typeface="Arial"/>
              <a:cs typeface="Arial"/>
              <a:sym typeface="Arial"/>
            </a:endParaRPr>
          </a:p>
          <a:p>
            <a:pPr indent="0" lvl="0" marL="365760" marR="0" rtl="0" algn="just">
              <a:spcBef>
                <a:spcPts val="200"/>
              </a:spcBef>
              <a:spcAft>
                <a:spcPts val="0"/>
              </a:spcAft>
              <a:buNone/>
            </a:pPr>
            <a:r>
              <a:rPr lang="en-US" sz="1600">
                <a:solidFill>
                  <a:srgbClr val="000000"/>
                </a:solidFill>
                <a:latin typeface="Arial"/>
                <a:ea typeface="Arial"/>
                <a:cs typeface="Arial"/>
                <a:sym typeface="Arial"/>
              </a:rPr>
              <a:t> </a:t>
            </a:r>
            <a:r>
              <a:rPr i="1" lang="en-US" sz="1600">
                <a:solidFill>
                  <a:srgbClr val="000000"/>
                </a:solidFill>
                <a:latin typeface="Arial"/>
                <a:ea typeface="Arial"/>
                <a:cs typeface="Arial"/>
                <a:sym typeface="Arial"/>
              </a:rPr>
              <a:t>Email của em gửi cho giáo viên để đặt câu hỏi về bài tập được giao.</a:t>
            </a:r>
            <a:endParaRPr i="1" sz="1600">
              <a:solidFill>
                <a:srgbClr val="000000"/>
              </a:solidFill>
              <a:latin typeface="Arial"/>
              <a:ea typeface="Arial"/>
              <a:cs typeface="Arial"/>
              <a:sym typeface="Arial"/>
            </a:endParaRPr>
          </a:p>
          <a:p>
            <a:pPr indent="0" lvl="0" marL="365760" marR="0" rtl="0" algn="just">
              <a:spcBef>
                <a:spcPts val="0"/>
              </a:spcBef>
              <a:spcAft>
                <a:spcPts val="0"/>
              </a:spcAft>
              <a:buNone/>
            </a:pPr>
            <a:r>
              <a:rPr i="1" lang="en-US" sz="1600">
                <a:solidFill>
                  <a:srgbClr val="000000"/>
                </a:solidFill>
                <a:latin typeface="Arial"/>
                <a:ea typeface="Arial"/>
                <a:cs typeface="Arial"/>
                <a:sym typeface="Arial"/>
              </a:rPr>
              <a:t> Cuộc họp Video giữa nhóm của em với một nhóm ở lớp học khác.</a:t>
            </a:r>
            <a:endParaRPr i="1" sz="1600">
              <a:solidFill>
                <a:srgbClr val="000000"/>
              </a:solidFill>
              <a:latin typeface="Arial"/>
              <a:ea typeface="Arial"/>
              <a:cs typeface="Arial"/>
              <a:sym typeface="Arial"/>
            </a:endParaRPr>
          </a:p>
          <a:p>
            <a:pPr indent="0" lvl="0" marL="365760" marR="0" rtl="0" algn="just">
              <a:spcBef>
                <a:spcPts val="0"/>
              </a:spcBef>
              <a:spcAft>
                <a:spcPts val="0"/>
              </a:spcAft>
              <a:buNone/>
            </a:pPr>
            <a:r>
              <a:rPr i="1" lang="en-US" sz="1600">
                <a:solidFill>
                  <a:srgbClr val="000000"/>
                </a:solidFill>
                <a:latin typeface="Arial"/>
                <a:ea typeface="Arial"/>
                <a:cs typeface="Arial"/>
                <a:sym typeface="Arial"/>
              </a:rPr>
              <a:t> Tin nhắn văn bản giữa bố và mẹ.</a:t>
            </a:r>
            <a:endParaRPr i="1" sz="1600">
              <a:solidFill>
                <a:srgbClr val="000000"/>
              </a:solidFill>
              <a:latin typeface="Arial"/>
              <a:ea typeface="Arial"/>
              <a:cs typeface="Arial"/>
              <a:sym typeface="Arial"/>
            </a:endParaRPr>
          </a:p>
        </p:txBody>
      </p:sp>
      <p:pic>
        <p:nvPicPr>
          <p:cNvPr id="165" name="Google Shape;165;p4"/>
          <p:cNvPicPr preferRelativeResize="0"/>
          <p:nvPr/>
        </p:nvPicPr>
        <p:blipFill rotWithShape="1">
          <a:blip r:embed="rId7">
            <a:alphaModFix/>
          </a:blip>
          <a:srcRect b="0" l="0" r="0" t="0"/>
          <a:stretch/>
        </p:blipFill>
        <p:spPr>
          <a:xfrm>
            <a:off x="18393" y="-28575"/>
            <a:ext cx="1238250" cy="1238250"/>
          </a:xfrm>
          <a:prstGeom prst="rect">
            <a:avLst/>
          </a:prstGeom>
          <a:noFill/>
          <a:ln>
            <a:noFill/>
          </a:ln>
        </p:spPr>
      </p:pic>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5"/>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10/10/2024</a:t>
            </a:r>
            <a:endParaRPr/>
          </a:p>
        </p:txBody>
      </p:sp>
      <p:sp>
        <p:nvSpPr>
          <p:cNvPr id="171" name="Google Shape;171;p5"/>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pSp>
        <p:nvGrpSpPr>
          <p:cNvPr id="172" name="Google Shape;172;p5"/>
          <p:cNvGrpSpPr/>
          <p:nvPr/>
        </p:nvGrpSpPr>
        <p:grpSpPr>
          <a:xfrm>
            <a:off x="990600" y="1123950"/>
            <a:ext cx="7696199" cy="3893995"/>
            <a:chOff x="0" y="0"/>
            <a:chExt cx="6348730" cy="5011420"/>
          </a:xfrm>
        </p:grpSpPr>
        <p:pic>
          <p:nvPicPr>
            <p:cNvPr id="173" name="Google Shape;173;p5"/>
            <p:cNvPicPr preferRelativeResize="0"/>
            <p:nvPr/>
          </p:nvPicPr>
          <p:blipFill rotWithShape="1">
            <a:blip r:embed="rId3">
              <a:alphaModFix/>
            </a:blip>
            <a:srcRect b="0" l="0" r="0" t="0"/>
            <a:stretch/>
          </p:blipFill>
          <p:spPr>
            <a:xfrm>
              <a:off x="0" y="0"/>
              <a:ext cx="6348730" cy="5011420"/>
            </a:xfrm>
            <a:prstGeom prst="rect">
              <a:avLst/>
            </a:prstGeom>
            <a:noFill/>
            <a:ln>
              <a:noFill/>
            </a:ln>
          </p:spPr>
        </p:pic>
        <p:pic>
          <p:nvPicPr>
            <p:cNvPr descr="A clock with a arrow pointing to the left&#10;&#10;Description automatically generated" id="174" name="Google Shape;174;p5"/>
            <p:cNvPicPr preferRelativeResize="0"/>
            <p:nvPr/>
          </p:nvPicPr>
          <p:blipFill rotWithShape="1">
            <a:blip r:embed="rId4">
              <a:alphaModFix/>
            </a:blip>
            <a:srcRect b="0" l="0" r="0" t="0"/>
            <a:stretch/>
          </p:blipFill>
          <p:spPr>
            <a:xfrm>
              <a:off x="1066800" y="1762501"/>
              <a:ext cx="538480" cy="570230"/>
            </a:xfrm>
            <a:prstGeom prst="rect">
              <a:avLst/>
            </a:prstGeom>
            <a:noFill/>
            <a:ln>
              <a:noFill/>
            </a:ln>
          </p:spPr>
        </p:pic>
        <p:pic>
          <p:nvPicPr>
            <p:cNvPr descr="A clock with a red exclamation mark&#10;&#10;Description automatically generated" id="175" name="Google Shape;175;p5"/>
            <p:cNvPicPr preferRelativeResize="0"/>
            <p:nvPr/>
          </p:nvPicPr>
          <p:blipFill rotWithShape="1">
            <a:blip r:embed="rId5">
              <a:alphaModFix/>
            </a:blip>
            <a:srcRect b="0" l="0" r="0" t="0"/>
            <a:stretch/>
          </p:blipFill>
          <p:spPr>
            <a:xfrm>
              <a:off x="5006169" y="1762501"/>
              <a:ext cx="614680" cy="604520"/>
            </a:xfrm>
            <a:prstGeom prst="rect">
              <a:avLst/>
            </a:prstGeom>
            <a:noFill/>
            <a:ln>
              <a:noFill/>
            </a:ln>
          </p:spPr>
        </p:pic>
      </p:grpSp>
      <p:graphicFrame>
        <p:nvGraphicFramePr>
          <p:cNvPr id="176" name="Google Shape;176;p5"/>
          <p:cNvGraphicFramePr/>
          <p:nvPr/>
        </p:nvGraphicFramePr>
        <p:xfrm>
          <a:off x="2558073" y="2330054"/>
          <a:ext cx="3000000" cy="3000000"/>
        </p:xfrm>
        <a:graphic>
          <a:graphicData uri="http://schemas.openxmlformats.org/drawingml/2006/table">
            <a:tbl>
              <a:tblPr>
                <a:noFill/>
                <a:tableStyleId>{CFE90B1A-0927-44FA-B40D-587A3283D5CD}</a:tableStyleId>
              </a:tblPr>
              <a:tblGrid>
                <a:gridCol w="2416425"/>
                <a:gridCol w="2416425"/>
              </a:tblGrid>
              <a:tr h="152400">
                <a:tc>
                  <a:txBody>
                    <a:bodyPr/>
                    <a:lstStyle/>
                    <a:p>
                      <a:pPr indent="0" lvl="0" marL="0" marR="0" rtl="0" algn="ctr">
                        <a:lnSpc>
                          <a:spcPct val="130000"/>
                        </a:lnSpc>
                        <a:spcBef>
                          <a:spcPts val="0"/>
                        </a:spcBef>
                        <a:spcAft>
                          <a:spcPts val="0"/>
                        </a:spcAft>
                        <a:buNone/>
                      </a:pPr>
                      <a:r>
                        <a:rPr b="1" lang="en-US" sz="1200" u="none" cap="none" strike="noStrike">
                          <a:solidFill>
                            <a:srgbClr val="70AD47"/>
                          </a:solidFill>
                          <a:latin typeface="Arial"/>
                          <a:ea typeface="Arial"/>
                          <a:cs typeface="Arial"/>
                          <a:sym typeface="Arial"/>
                        </a:rPr>
                        <a:t>Thời gian thực</a:t>
                      </a:r>
                      <a:endParaRPr sz="1300" u="none" cap="none" strike="noStrike">
                        <a:latin typeface="Arial"/>
                        <a:ea typeface="Arial"/>
                        <a:cs typeface="Arial"/>
                        <a:sym typeface="Arial"/>
                      </a:endParaRPr>
                    </a:p>
                    <a:p>
                      <a:pPr indent="0" lvl="0" marL="0" marR="0" rtl="0" algn="ctr">
                        <a:lnSpc>
                          <a:spcPct val="130000"/>
                        </a:lnSpc>
                        <a:spcBef>
                          <a:spcPts val="0"/>
                        </a:spcBef>
                        <a:spcAft>
                          <a:spcPts val="0"/>
                        </a:spcAft>
                        <a:buNone/>
                      </a:pPr>
                      <a:r>
                        <a:rPr b="1" lang="en-US" sz="1200" u="none" cap="none" strike="noStrike">
                          <a:solidFill>
                            <a:srgbClr val="70AD47"/>
                          </a:solidFill>
                          <a:latin typeface="Arial"/>
                          <a:ea typeface="Arial"/>
                          <a:cs typeface="Arial"/>
                          <a:sym typeface="Arial"/>
                        </a:rPr>
                        <a:t>(Real-time)</a:t>
                      </a:r>
                      <a:endParaRPr sz="1300" u="none" cap="none" strike="noStrike">
                        <a:latin typeface="Arial"/>
                        <a:ea typeface="Arial"/>
                        <a:cs typeface="Arial"/>
                        <a:sym typeface="Arial"/>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8EAADB"/>
                      </a:solidFill>
                      <a:prstDash val="solid"/>
                      <a:round/>
                      <a:headEnd len="sm" w="sm" type="none"/>
                      <a:tailEnd len="sm" w="sm" type="none"/>
                    </a:lnB>
                  </a:tcPr>
                </a:tc>
                <a:tc>
                  <a:txBody>
                    <a:bodyPr/>
                    <a:lstStyle/>
                    <a:p>
                      <a:pPr indent="0" lvl="0" marL="0" marR="0" rtl="0" algn="ctr">
                        <a:lnSpc>
                          <a:spcPct val="130000"/>
                        </a:lnSpc>
                        <a:spcBef>
                          <a:spcPts val="0"/>
                        </a:spcBef>
                        <a:spcAft>
                          <a:spcPts val="0"/>
                        </a:spcAft>
                        <a:buNone/>
                      </a:pPr>
                      <a:r>
                        <a:rPr b="1" lang="en-US" sz="1200" u="none" cap="none" strike="noStrike">
                          <a:solidFill>
                            <a:srgbClr val="ED7D31"/>
                          </a:solidFill>
                          <a:latin typeface="Arial"/>
                          <a:ea typeface="Arial"/>
                          <a:cs typeface="Arial"/>
                          <a:sym typeface="Arial"/>
                        </a:rPr>
                        <a:t>Thời gian có độ trễ</a:t>
                      </a:r>
                      <a:endParaRPr sz="1300" u="none" cap="none" strike="noStrike">
                        <a:latin typeface="Arial"/>
                        <a:ea typeface="Arial"/>
                        <a:cs typeface="Arial"/>
                        <a:sym typeface="Arial"/>
                      </a:endParaRPr>
                    </a:p>
                    <a:p>
                      <a:pPr indent="0" lvl="0" marL="0" marR="0" rtl="0" algn="ctr">
                        <a:lnSpc>
                          <a:spcPct val="130000"/>
                        </a:lnSpc>
                        <a:spcBef>
                          <a:spcPts val="0"/>
                        </a:spcBef>
                        <a:spcAft>
                          <a:spcPts val="0"/>
                        </a:spcAft>
                        <a:buNone/>
                      </a:pPr>
                      <a:r>
                        <a:rPr b="1" lang="en-US" sz="1200" u="none" cap="none" strike="noStrike">
                          <a:solidFill>
                            <a:srgbClr val="ED7D31"/>
                          </a:solidFill>
                          <a:latin typeface="Arial"/>
                          <a:ea typeface="Arial"/>
                          <a:cs typeface="Arial"/>
                          <a:sym typeface="Arial"/>
                        </a:rPr>
                        <a:t>(Delayed-time)</a:t>
                      </a:r>
                      <a:endParaRPr sz="1300" u="none" cap="none" strike="noStrike">
                        <a:latin typeface="Arial"/>
                        <a:ea typeface="Arial"/>
                        <a:cs typeface="Arial"/>
                        <a:sym typeface="Aria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8EAADB"/>
                      </a:solidFill>
                      <a:prstDash val="solid"/>
                      <a:round/>
                      <a:headEnd len="sm" w="sm" type="none"/>
                      <a:tailEnd len="sm" w="sm" type="none"/>
                    </a:lnB>
                  </a:tcPr>
                </a:tc>
              </a:tr>
              <a:tr h="604525">
                <a:tc>
                  <a:txBody>
                    <a:bodyPr/>
                    <a:lstStyle/>
                    <a:p>
                      <a:pPr indent="-342900" lvl="0" marL="342900" marR="24765" rtl="0" algn="just">
                        <a:lnSpc>
                          <a:spcPct val="115000"/>
                        </a:lnSpc>
                        <a:spcBef>
                          <a:spcPts val="0"/>
                        </a:spcBef>
                        <a:spcAft>
                          <a:spcPts val="0"/>
                        </a:spcAft>
                        <a:buClr>
                          <a:srgbClr val="0070C0"/>
                        </a:buClr>
                        <a:buSzPts val="1200"/>
                        <a:buFont typeface="Arimo"/>
                        <a:buChar char=""/>
                      </a:pPr>
                      <a:r>
                        <a:rPr b="1" lang="en-US" sz="1200" u="none" cap="none" strike="noStrike">
                          <a:latin typeface="Arial"/>
                          <a:ea typeface="Arial"/>
                          <a:cs typeface="Arial"/>
                          <a:sym typeface="Arial"/>
                        </a:rPr>
                        <a:t>Đồng bộ </a:t>
                      </a:r>
                      <a:endParaRPr sz="1300" u="none" cap="none" strike="noStrike">
                        <a:latin typeface="Arial"/>
                        <a:ea typeface="Arial"/>
                        <a:cs typeface="Arial"/>
                        <a:sym typeface="Arial"/>
                      </a:endParaRPr>
                    </a:p>
                    <a:p>
                      <a:pPr indent="0" lvl="0" marL="201930" marR="24765" rtl="0" algn="just">
                        <a:lnSpc>
                          <a:spcPct val="115000"/>
                        </a:lnSpc>
                        <a:spcBef>
                          <a:spcPts val="0"/>
                        </a:spcBef>
                        <a:spcAft>
                          <a:spcPts val="0"/>
                        </a:spcAft>
                        <a:buNone/>
                      </a:pPr>
                      <a:r>
                        <a:rPr lang="en-US" sz="1200" u="none" cap="none" strike="noStrike">
                          <a:latin typeface="Arial"/>
                          <a:ea typeface="Arial"/>
                          <a:cs typeface="Arial"/>
                          <a:sym typeface="Arial"/>
                        </a:rPr>
                        <a:t>Thông tin được truyền đi và nhận được </a:t>
                      </a:r>
                      <a:r>
                        <a:rPr lang="en-US" sz="1200" u="none" cap="none" strike="noStrike">
                          <a:solidFill>
                            <a:srgbClr val="C00000"/>
                          </a:solidFill>
                          <a:latin typeface="Arial"/>
                          <a:ea typeface="Arial"/>
                          <a:cs typeface="Arial"/>
                          <a:sym typeface="Arial"/>
                        </a:rPr>
                        <a:t>ngay lập tức</a:t>
                      </a:r>
                      <a:r>
                        <a:rPr lang="en-US" sz="1200" u="none" cap="none" strike="noStrike">
                          <a:latin typeface="Arial"/>
                          <a:ea typeface="Arial"/>
                          <a:cs typeface="Arial"/>
                          <a:sym typeface="Arial"/>
                        </a:rPr>
                        <a:t>.</a:t>
                      </a:r>
                      <a:endParaRPr sz="1300" u="none" cap="none" strike="noStrike">
                        <a:latin typeface="Arial"/>
                        <a:ea typeface="Arial"/>
                        <a:cs typeface="Arial"/>
                        <a:sym typeface="Arial"/>
                      </a:endParaRPr>
                    </a:p>
                  </a:txBody>
                  <a:tcPr marT="0" marB="0" marR="68575" marL="68575">
                    <a:lnL cap="flat" cmpd="sng" w="9525">
                      <a:solidFill>
                        <a:srgbClr val="000000">
                          <a:alpha val="0"/>
                        </a:srgbClr>
                      </a:solidFill>
                      <a:prstDash val="solid"/>
                      <a:round/>
                      <a:headEnd len="sm" w="sm" type="none"/>
                      <a:tailEnd len="sm" w="sm" type="none"/>
                    </a:lnL>
                    <a:lnR cap="flat" cmpd="sng" w="19050">
                      <a:solidFill>
                        <a:srgbClr val="8EAADB"/>
                      </a:solidFill>
                      <a:prstDash val="solid"/>
                      <a:round/>
                      <a:headEnd len="sm" w="sm" type="none"/>
                      <a:tailEnd len="sm" w="sm" type="none"/>
                    </a:lnR>
                    <a:lnT cap="flat" cmpd="sng" w="19050">
                      <a:solidFill>
                        <a:srgbClr val="8EAADB"/>
                      </a:solidFill>
                      <a:prstDash val="solid"/>
                      <a:round/>
                      <a:headEnd len="sm" w="sm" type="none"/>
                      <a:tailEnd len="sm" w="sm" type="none"/>
                    </a:lnT>
                    <a:lnB cap="flat" cmpd="sng" w="19050">
                      <a:solidFill>
                        <a:srgbClr val="8EAADB"/>
                      </a:solidFill>
                      <a:prstDash val="solid"/>
                      <a:round/>
                      <a:headEnd len="sm" w="sm" type="none"/>
                      <a:tailEnd len="sm" w="sm" type="none"/>
                    </a:lnB>
                  </a:tcPr>
                </a:tc>
                <a:tc>
                  <a:txBody>
                    <a:bodyPr/>
                    <a:lstStyle/>
                    <a:p>
                      <a:pPr indent="-342900" lvl="0" marL="342900" marR="0" rtl="0" algn="just">
                        <a:lnSpc>
                          <a:spcPct val="115000"/>
                        </a:lnSpc>
                        <a:spcBef>
                          <a:spcPts val="0"/>
                        </a:spcBef>
                        <a:spcAft>
                          <a:spcPts val="0"/>
                        </a:spcAft>
                        <a:buClr>
                          <a:srgbClr val="0070C0"/>
                        </a:buClr>
                        <a:buSzPts val="1200"/>
                        <a:buFont typeface="Arimo"/>
                        <a:buChar char=""/>
                      </a:pPr>
                      <a:r>
                        <a:rPr b="1" lang="en-US" sz="1200" u="none" cap="none" strike="noStrike">
                          <a:latin typeface="Arial"/>
                          <a:ea typeface="Arial"/>
                          <a:cs typeface="Arial"/>
                          <a:sym typeface="Arial"/>
                        </a:rPr>
                        <a:t>Không đồng bộ</a:t>
                      </a:r>
                      <a:endParaRPr sz="1300" u="none" cap="none" strike="noStrike">
                        <a:latin typeface="Arial"/>
                        <a:ea typeface="Arial"/>
                        <a:cs typeface="Arial"/>
                        <a:sym typeface="Arial"/>
                      </a:endParaRPr>
                    </a:p>
                    <a:p>
                      <a:pPr indent="0" lvl="0" marL="201930" marR="0" rtl="0" algn="just">
                        <a:lnSpc>
                          <a:spcPct val="115000"/>
                        </a:lnSpc>
                        <a:spcBef>
                          <a:spcPts val="0"/>
                        </a:spcBef>
                        <a:spcAft>
                          <a:spcPts val="0"/>
                        </a:spcAft>
                        <a:buNone/>
                      </a:pPr>
                      <a:r>
                        <a:rPr lang="en-US" sz="1200" u="none" cap="none" strike="noStrike">
                          <a:latin typeface="Arial"/>
                          <a:ea typeface="Arial"/>
                          <a:cs typeface="Arial"/>
                          <a:sym typeface="Arial"/>
                        </a:rPr>
                        <a:t>Thông tin </a:t>
                      </a:r>
                      <a:r>
                        <a:rPr lang="en-US" sz="1200" u="none" cap="none" strike="noStrike">
                          <a:solidFill>
                            <a:srgbClr val="C00000"/>
                          </a:solidFill>
                          <a:latin typeface="Arial"/>
                          <a:ea typeface="Arial"/>
                          <a:cs typeface="Arial"/>
                          <a:sym typeface="Arial"/>
                        </a:rPr>
                        <a:t>mất một thời gian </a:t>
                      </a:r>
                      <a:r>
                        <a:rPr lang="en-US" sz="1200" u="none" cap="none" strike="noStrike">
                          <a:latin typeface="Arial"/>
                          <a:ea typeface="Arial"/>
                          <a:cs typeface="Arial"/>
                          <a:sym typeface="Arial"/>
                        </a:rPr>
                        <a:t>trước khi đến người nhận.</a:t>
                      </a:r>
                      <a:endParaRPr sz="1300" u="none" cap="none" strike="noStrike">
                        <a:latin typeface="Arial"/>
                        <a:ea typeface="Arial"/>
                        <a:cs typeface="Arial"/>
                        <a:sym typeface="Arial"/>
                      </a:endParaRPr>
                    </a:p>
                  </a:txBody>
                  <a:tcPr marT="0" marB="0" marR="68575" marL="68575">
                    <a:lnL cap="flat" cmpd="sng" w="19050">
                      <a:solidFill>
                        <a:srgbClr val="8EAADB"/>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8EAADB"/>
                      </a:solidFill>
                      <a:prstDash val="solid"/>
                      <a:round/>
                      <a:headEnd len="sm" w="sm" type="none"/>
                      <a:tailEnd len="sm" w="sm" type="none"/>
                    </a:lnT>
                    <a:lnB cap="flat" cmpd="sng" w="19050">
                      <a:solidFill>
                        <a:srgbClr val="8EAADB"/>
                      </a:solidFill>
                      <a:prstDash val="solid"/>
                      <a:round/>
                      <a:headEnd len="sm" w="sm" type="none"/>
                      <a:tailEnd len="sm" w="sm" type="none"/>
                    </a:lnB>
                  </a:tcPr>
                </a:tc>
              </a:tr>
              <a:tr h="152400">
                <a:tc>
                  <a:txBody>
                    <a:bodyPr/>
                    <a:lstStyle/>
                    <a:p>
                      <a:pPr indent="-342900" lvl="0" marL="342900" marR="24765" rtl="0" algn="just">
                        <a:lnSpc>
                          <a:spcPct val="115000"/>
                        </a:lnSpc>
                        <a:spcBef>
                          <a:spcPts val="0"/>
                        </a:spcBef>
                        <a:spcAft>
                          <a:spcPts val="0"/>
                        </a:spcAft>
                        <a:buClr>
                          <a:srgbClr val="0070C0"/>
                        </a:buClr>
                        <a:buSzPts val="1200"/>
                        <a:buFont typeface="Arimo"/>
                        <a:buChar char=""/>
                      </a:pPr>
                      <a:r>
                        <a:rPr lang="en-US" sz="1200" u="none" cap="none" strike="noStrike">
                          <a:solidFill>
                            <a:srgbClr val="000000"/>
                          </a:solidFill>
                          <a:latin typeface="Arial"/>
                          <a:ea typeface="Arial"/>
                          <a:cs typeface="Arial"/>
                          <a:sym typeface="Arial"/>
                        </a:rPr>
                        <a:t>Thông tin </a:t>
                      </a:r>
                      <a:r>
                        <a:rPr lang="en-US" sz="1200" u="none" cap="none" strike="noStrike">
                          <a:solidFill>
                            <a:srgbClr val="C00000"/>
                          </a:solidFill>
                          <a:latin typeface="Arial"/>
                          <a:ea typeface="Arial"/>
                          <a:cs typeface="Arial"/>
                          <a:sym typeface="Arial"/>
                        </a:rPr>
                        <a:t>cần phản hồi ngay lập tức</a:t>
                      </a:r>
                      <a:r>
                        <a:rPr lang="en-US" sz="1200" u="none" cap="none" strike="noStrike">
                          <a:solidFill>
                            <a:srgbClr val="000000"/>
                          </a:solidFill>
                          <a:latin typeface="Arial"/>
                          <a:ea typeface="Arial"/>
                          <a:cs typeface="Arial"/>
                          <a:sym typeface="Arial"/>
                        </a:rPr>
                        <a:t>.</a:t>
                      </a:r>
                      <a:endParaRPr sz="1300" u="none" cap="none" strike="noStrike">
                        <a:latin typeface="Arial"/>
                        <a:ea typeface="Arial"/>
                        <a:cs typeface="Arial"/>
                        <a:sym typeface="Arial"/>
                      </a:endParaRPr>
                    </a:p>
                  </a:txBody>
                  <a:tcPr marT="0" marB="0" marR="68575" marL="68575">
                    <a:lnL cap="flat" cmpd="sng" w="9525">
                      <a:solidFill>
                        <a:srgbClr val="000000">
                          <a:alpha val="0"/>
                        </a:srgbClr>
                      </a:solidFill>
                      <a:prstDash val="solid"/>
                      <a:round/>
                      <a:headEnd len="sm" w="sm" type="none"/>
                      <a:tailEnd len="sm" w="sm" type="none"/>
                    </a:lnL>
                    <a:lnR cap="flat" cmpd="sng" w="19050">
                      <a:solidFill>
                        <a:srgbClr val="8EAADB"/>
                      </a:solidFill>
                      <a:prstDash val="solid"/>
                      <a:round/>
                      <a:headEnd len="sm" w="sm" type="none"/>
                      <a:tailEnd len="sm" w="sm" type="none"/>
                    </a:lnR>
                    <a:lnT cap="flat" cmpd="sng" w="19050">
                      <a:solidFill>
                        <a:srgbClr val="8EAADB"/>
                      </a:solidFill>
                      <a:prstDash val="solid"/>
                      <a:round/>
                      <a:headEnd len="sm" w="sm" type="none"/>
                      <a:tailEnd len="sm" w="sm" type="none"/>
                    </a:lnT>
                    <a:lnB cap="flat" cmpd="sng" w="19050">
                      <a:solidFill>
                        <a:srgbClr val="8EAADB"/>
                      </a:solidFill>
                      <a:prstDash val="solid"/>
                      <a:round/>
                      <a:headEnd len="sm" w="sm" type="none"/>
                      <a:tailEnd len="sm" w="sm" type="none"/>
                    </a:lnB>
                  </a:tcPr>
                </a:tc>
                <a:tc>
                  <a:txBody>
                    <a:bodyPr/>
                    <a:lstStyle/>
                    <a:p>
                      <a:pPr indent="-342900" lvl="0" marL="342900" marR="0" rtl="0" algn="l">
                        <a:lnSpc>
                          <a:spcPct val="115000"/>
                        </a:lnSpc>
                        <a:spcBef>
                          <a:spcPts val="0"/>
                        </a:spcBef>
                        <a:spcAft>
                          <a:spcPts val="0"/>
                        </a:spcAft>
                        <a:buClr>
                          <a:srgbClr val="0070C0"/>
                        </a:buClr>
                        <a:buSzPts val="1200"/>
                        <a:buFont typeface="Arimo"/>
                        <a:buChar char=""/>
                      </a:pPr>
                      <a:r>
                        <a:rPr lang="en-US" sz="1200" u="none" cap="none" strike="noStrike">
                          <a:solidFill>
                            <a:srgbClr val="000000"/>
                          </a:solidFill>
                          <a:latin typeface="Arial"/>
                          <a:ea typeface="Arial"/>
                          <a:cs typeface="Arial"/>
                          <a:sym typeface="Arial"/>
                        </a:rPr>
                        <a:t>Thông tin </a:t>
                      </a:r>
                      <a:r>
                        <a:rPr lang="en-US" sz="1200" u="none" cap="none" strike="noStrike">
                          <a:solidFill>
                            <a:srgbClr val="C00000"/>
                          </a:solidFill>
                          <a:latin typeface="Arial"/>
                          <a:ea typeface="Arial"/>
                          <a:cs typeface="Arial"/>
                          <a:sym typeface="Arial"/>
                        </a:rPr>
                        <a:t>không cần phản hồi ngay lập tức</a:t>
                      </a:r>
                      <a:r>
                        <a:rPr lang="en-US" sz="1200" u="none" cap="none" strike="noStrike">
                          <a:solidFill>
                            <a:srgbClr val="000000"/>
                          </a:solidFill>
                          <a:latin typeface="Arial"/>
                          <a:ea typeface="Arial"/>
                          <a:cs typeface="Arial"/>
                          <a:sym typeface="Arial"/>
                        </a:rPr>
                        <a:t>.</a:t>
                      </a:r>
                      <a:endParaRPr sz="1300" u="none" cap="none" strike="noStrike">
                        <a:latin typeface="Arial"/>
                        <a:ea typeface="Arial"/>
                        <a:cs typeface="Arial"/>
                        <a:sym typeface="Arial"/>
                      </a:endParaRPr>
                    </a:p>
                  </a:txBody>
                  <a:tcPr marT="0" marB="0" marR="68575" marL="68575">
                    <a:lnL cap="flat" cmpd="sng" w="19050">
                      <a:solidFill>
                        <a:srgbClr val="8EAADB"/>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8EAADB"/>
                      </a:solidFill>
                      <a:prstDash val="solid"/>
                      <a:round/>
                      <a:headEnd len="sm" w="sm" type="none"/>
                      <a:tailEnd len="sm" w="sm" type="none"/>
                    </a:lnT>
                    <a:lnB cap="flat" cmpd="sng" w="19050">
                      <a:solidFill>
                        <a:srgbClr val="8EAADB"/>
                      </a:solidFill>
                      <a:prstDash val="solid"/>
                      <a:round/>
                      <a:headEnd len="sm" w="sm" type="none"/>
                      <a:tailEnd len="sm" w="sm" type="none"/>
                    </a:lnB>
                  </a:tcPr>
                </a:tc>
              </a:tr>
              <a:tr h="152400">
                <a:tc>
                  <a:txBody>
                    <a:bodyPr/>
                    <a:lstStyle/>
                    <a:p>
                      <a:pPr indent="0" lvl="0" marL="27305" marR="24765" rtl="0" algn="just">
                        <a:lnSpc>
                          <a:spcPct val="115000"/>
                        </a:lnSpc>
                        <a:spcBef>
                          <a:spcPts val="0"/>
                        </a:spcBef>
                        <a:spcAft>
                          <a:spcPts val="0"/>
                        </a:spcAft>
                        <a:buNone/>
                      </a:pPr>
                      <a:r>
                        <a:rPr lang="en-US" sz="1200" u="none" cap="none" strike="noStrike">
                          <a:latin typeface="Arial"/>
                          <a:ea typeface="Arial"/>
                          <a:cs typeface="Arial"/>
                          <a:sym typeface="Arial"/>
                        </a:rPr>
                        <a:t>Ví dụ: Gọi điện thoại, Chat, phát biểu tại hội nghị truyền hình, chơi trò chơi trực tuyến,…</a:t>
                      </a:r>
                      <a:endParaRPr sz="1300" u="none" cap="none" strike="noStrike">
                        <a:latin typeface="Arial"/>
                        <a:ea typeface="Arial"/>
                        <a:cs typeface="Arial"/>
                        <a:sym typeface="Arial"/>
                      </a:endParaRPr>
                    </a:p>
                  </a:txBody>
                  <a:tcPr marT="0" marB="0" marR="68575" marL="68575">
                    <a:lnL cap="flat" cmpd="sng" w="9525">
                      <a:solidFill>
                        <a:srgbClr val="000000">
                          <a:alpha val="0"/>
                        </a:srgbClr>
                      </a:solidFill>
                      <a:prstDash val="solid"/>
                      <a:round/>
                      <a:headEnd len="sm" w="sm" type="none"/>
                      <a:tailEnd len="sm" w="sm" type="none"/>
                    </a:lnL>
                    <a:lnR cap="flat" cmpd="sng" w="19050">
                      <a:solidFill>
                        <a:srgbClr val="8EAADB"/>
                      </a:solidFill>
                      <a:prstDash val="solid"/>
                      <a:round/>
                      <a:headEnd len="sm" w="sm" type="none"/>
                      <a:tailEnd len="sm" w="sm" type="none"/>
                    </a:lnR>
                    <a:lnT cap="flat" cmpd="sng" w="19050">
                      <a:solidFill>
                        <a:srgbClr val="8EAADB"/>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just">
                        <a:lnSpc>
                          <a:spcPct val="115000"/>
                        </a:lnSpc>
                        <a:spcBef>
                          <a:spcPts val="0"/>
                        </a:spcBef>
                        <a:spcAft>
                          <a:spcPts val="0"/>
                        </a:spcAft>
                        <a:buNone/>
                      </a:pPr>
                      <a:r>
                        <a:rPr lang="en-US" sz="1200" u="none" cap="none" strike="noStrike">
                          <a:latin typeface="Arial"/>
                          <a:ea typeface="Arial"/>
                          <a:cs typeface="Arial"/>
                          <a:sym typeface="Arial"/>
                        </a:rPr>
                        <a:t>Ví dụ: Gửi Email, nhắn tin văn bản, đăng một bài viết trên mạng xã hội,…</a:t>
                      </a:r>
                      <a:endParaRPr sz="1300" u="none" cap="none" strike="noStrike">
                        <a:latin typeface="Arial"/>
                        <a:ea typeface="Arial"/>
                        <a:cs typeface="Arial"/>
                        <a:sym typeface="Arial"/>
                      </a:endParaRPr>
                    </a:p>
                  </a:txBody>
                  <a:tcPr marT="0" marB="0" marR="68575" marL="68575">
                    <a:lnL cap="flat" cmpd="sng" w="19050">
                      <a:solidFill>
                        <a:srgbClr val="8EAADB"/>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8EAADB"/>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177" name="Google Shape;177;p5"/>
          <p:cNvSpPr txBox="1"/>
          <p:nvPr/>
        </p:nvSpPr>
        <p:spPr>
          <a:xfrm>
            <a:off x="674961" y="261304"/>
            <a:ext cx="7620000" cy="571182"/>
          </a:xfrm>
          <a:prstGeom prst="rect">
            <a:avLst/>
          </a:prstGeom>
          <a:noFill/>
          <a:ln>
            <a:noFill/>
          </a:ln>
        </p:spPr>
        <p:txBody>
          <a:bodyPr anchorCtr="0" anchor="ctr" bIns="45700" lIns="91425" spcFirstLastPara="1" rIns="91425" wrap="square" tIns="45700">
            <a:noAutofit/>
          </a:bodyPr>
          <a:lstStyle/>
          <a:p>
            <a:pPr indent="0" lvl="1" marL="457200" marR="0" rtl="0" algn="l">
              <a:lnSpc>
                <a:spcPct val="130000"/>
              </a:lnSpc>
              <a:spcBef>
                <a:spcPts val="0"/>
              </a:spcBef>
              <a:spcAft>
                <a:spcPts val="0"/>
              </a:spcAft>
              <a:buNone/>
            </a:pPr>
            <a:r>
              <a:rPr b="1" i="0" lang="en-US" sz="1600" u="none" cap="none" strike="noStrike">
                <a:solidFill>
                  <a:schemeClr val="dk2"/>
                </a:solidFill>
                <a:latin typeface="Arial"/>
                <a:ea typeface="Arial"/>
                <a:cs typeface="Arial"/>
                <a:sym typeface="Arial"/>
              </a:rPr>
              <a:t>1. THUẬT NGỮ NÂNG CAO LIÊN QUAN ĐẾN GIAO TIẾP KĨ THUẬT SỐ</a:t>
            </a:r>
            <a:endParaRPr b="1" i="0" sz="2000" u="none" cap="none" strike="noStrike">
              <a:solidFill>
                <a:schemeClr val="dk2"/>
              </a:solidFill>
              <a:latin typeface="Arial"/>
              <a:ea typeface="Arial"/>
              <a:cs typeface="Arial"/>
              <a:sym typeface="Arial"/>
            </a:endParaRPr>
          </a:p>
        </p:txBody>
      </p:sp>
      <p:sp>
        <p:nvSpPr>
          <p:cNvPr id="178" name="Google Shape;178;p5"/>
          <p:cNvSpPr txBox="1"/>
          <p:nvPr/>
        </p:nvSpPr>
        <p:spPr>
          <a:xfrm>
            <a:off x="987972" y="704218"/>
            <a:ext cx="6170240" cy="599171"/>
          </a:xfrm>
          <a:prstGeom prst="rect">
            <a:avLst/>
          </a:prstGeom>
          <a:noFill/>
          <a:ln>
            <a:noFill/>
          </a:ln>
        </p:spPr>
        <p:txBody>
          <a:bodyPr anchorCtr="0" anchor="ctr" bIns="45700" lIns="91425" spcFirstLastPara="1" rIns="91425" wrap="square" tIns="45700">
            <a:normAutofit/>
          </a:bodyPr>
          <a:lstStyle/>
          <a:p>
            <a:pPr indent="0" lvl="0" marL="0" marR="0" rtl="0" algn="ctr">
              <a:spcBef>
                <a:spcPts val="0"/>
              </a:spcBef>
              <a:spcAft>
                <a:spcPts val="0"/>
              </a:spcAft>
              <a:buClr>
                <a:schemeClr val="dk2"/>
              </a:buClr>
              <a:buSzPts val="2000"/>
              <a:buFont typeface="Arial"/>
              <a:buNone/>
            </a:pPr>
            <a:r>
              <a:rPr b="1" lang="en-US" sz="2000">
                <a:solidFill>
                  <a:schemeClr val="dk2"/>
                </a:solidFill>
                <a:latin typeface="Arial"/>
                <a:ea typeface="Arial"/>
                <a:cs typeface="Arial"/>
                <a:sym typeface="Arial"/>
              </a:rPr>
              <a:t>c. Giao tiếp thời gian thực và thời gian có độ trễ</a:t>
            </a:r>
            <a:endParaRPr b="1" sz="2000">
              <a:solidFill>
                <a:schemeClr val="dk2"/>
              </a:solidFill>
              <a:latin typeface="Arial"/>
              <a:ea typeface="Arial"/>
              <a:cs typeface="Arial"/>
              <a:sym typeface="Arial"/>
            </a:endParaRPr>
          </a:p>
        </p:txBody>
      </p:sp>
      <p:pic>
        <p:nvPicPr>
          <p:cNvPr id="179" name="Google Shape;179;p5"/>
          <p:cNvPicPr preferRelativeResize="0"/>
          <p:nvPr/>
        </p:nvPicPr>
        <p:blipFill rotWithShape="1">
          <a:blip r:embed="rId6">
            <a:alphaModFix/>
          </a:blip>
          <a:srcRect b="0" l="0" r="0" t="0"/>
          <a:stretch/>
        </p:blipFill>
        <p:spPr>
          <a:xfrm>
            <a:off x="18393" y="-28575"/>
            <a:ext cx="1238250" cy="1238250"/>
          </a:xfrm>
          <a:prstGeom prst="rect">
            <a:avLst/>
          </a:prstGeom>
          <a:noFill/>
          <a:ln>
            <a:noFill/>
          </a:ln>
        </p:spPr>
      </p:pic>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6"/>
          <p:cNvSpPr txBox="1"/>
          <p:nvPr>
            <p:ph type="title"/>
          </p:nvPr>
        </p:nvSpPr>
        <p:spPr>
          <a:xfrm>
            <a:off x="502275" y="735779"/>
            <a:ext cx="6852574" cy="594066"/>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000"/>
              <a:buFont typeface="Arial"/>
              <a:buNone/>
            </a:pPr>
            <a:r>
              <a:rPr lang="en-US" sz="2000">
                <a:latin typeface="Arial"/>
                <a:ea typeface="Arial"/>
                <a:cs typeface="Arial"/>
                <a:sym typeface="Arial"/>
              </a:rPr>
              <a:t>d. Sử dụng các phương tiện truyền thông kĩ thuật số</a:t>
            </a:r>
            <a:endParaRPr sz="2000"/>
          </a:p>
        </p:txBody>
      </p:sp>
      <p:sp>
        <p:nvSpPr>
          <p:cNvPr id="185" name="Google Shape;185;p6"/>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10/10/2024</a:t>
            </a:r>
            <a:endParaRPr/>
          </a:p>
        </p:txBody>
      </p:sp>
      <p:sp>
        <p:nvSpPr>
          <p:cNvPr id="186" name="Google Shape;186;p6"/>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pSp>
        <p:nvGrpSpPr>
          <p:cNvPr id="187" name="Google Shape;187;p6"/>
          <p:cNvGrpSpPr/>
          <p:nvPr/>
        </p:nvGrpSpPr>
        <p:grpSpPr>
          <a:xfrm>
            <a:off x="4694263" y="2429789"/>
            <a:ext cx="3928888" cy="2587507"/>
            <a:chOff x="-1" y="0"/>
            <a:chExt cx="3352356" cy="2207812"/>
          </a:xfrm>
        </p:grpSpPr>
        <p:grpSp>
          <p:nvGrpSpPr>
            <p:cNvPr id="188" name="Google Shape;188;p6"/>
            <p:cNvGrpSpPr/>
            <p:nvPr/>
          </p:nvGrpSpPr>
          <p:grpSpPr>
            <a:xfrm>
              <a:off x="-1" y="0"/>
              <a:ext cx="3352356" cy="2207812"/>
              <a:chOff x="-1" y="0"/>
              <a:chExt cx="3352356" cy="2207812"/>
            </a:xfrm>
          </p:grpSpPr>
          <p:pic>
            <p:nvPicPr>
              <p:cNvPr id="189" name="Google Shape;189;p6"/>
              <p:cNvPicPr preferRelativeResize="0"/>
              <p:nvPr/>
            </p:nvPicPr>
            <p:blipFill rotWithShape="1">
              <a:blip r:embed="rId3">
                <a:alphaModFix/>
              </a:blip>
              <a:srcRect b="51625" l="51530" r="799" t="1580"/>
              <a:stretch/>
            </p:blipFill>
            <p:spPr>
              <a:xfrm flipH="1">
                <a:off x="-1" y="0"/>
                <a:ext cx="3352356" cy="2207812"/>
              </a:xfrm>
              <a:prstGeom prst="rect">
                <a:avLst/>
              </a:prstGeom>
              <a:noFill/>
              <a:ln>
                <a:noFill/>
              </a:ln>
            </p:spPr>
          </p:pic>
          <p:sp>
            <p:nvSpPr>
              <p:cNvPr id="190" name="Google Shape;190;p6"/>
              <p:cNvSpPr txBox="1"/>
              <p:nvPr/>
            </p:nvSpPr>
            <p:spPr>
              <a:xfrm>
                <a:off x="941763" y="409715"/>
                <a:ext cx="1932187" cy="345056"/>
              </a:xfrm>
              <a:prstGeom prst="rect">
                <a:avLst/>
              </a:prstGeom>
              <a:noFill/>
              <a:ln>
                <a:noFill/>
              </a:ln>
            </p:spPr>
            <p:txBody>
              <a:bodyPr anchorCtr="0" anchor="t" bIns="45700" lIns="91425" spcFirstLastPara="1" rIns="91425" wrap="square" tIns="45700">
                <a:noAutofit/>
              </a:bodyPr>
              <a:lstStyle/>
              <a:p>
                <a:pPr indent="0" lvl="0" marL="0" marR="0" rtl="0" algn="r">
                  <a:lnSpc>
                    <a:spcPct val="130000"/>
                  </a:lnSpc>
                  <a:spcBef>
                    <a:spcPts val="0"/>
                  </a:spcBef>
                  <a:spcAft>
                    <a:spcPts val="0"/>
                  </a:spcAft>
                  <a:buNone/>
                </a:pPr>
                <a:r>
                  <a:rPr b="1" lang="en-US" sz="1400">
                    <a:solidFill>
                      <a:srgbClr val="ED7D31"/>
                    </a:solidFill>
                    <a:latin typeface="Arial"/>
                    <a:ea typeface="Arial"/>
                    <a:cs typeface="Arial"/>
                    <a:sym typeface="Arial"/>
                  </a:rPr>
                  <a:t>IM (Instant Messages) </a:t>
                </a:r>
                <a:endParaRPr sz="1400">
                  <a:solidFill>
                    <a:srgbClr val="000000"/>
                  </a:solidFill>
                  <a:latin typeface="Arial"/>
                  <a:ea typeface="Arial"/>
                  <a:cs typeface="Arial"/>
                  <a:sym typeface="Arial"/>
                </a:endParaRPr>
              </a:p>
            </p:txBody>
          </p:sp>
          <p:sp>
            <p:nvSpPr>
              <p:cNvPr id="191" name="Google Shape;191;p6"/>
              <p:cNvSpPr txBox="1"/>
              <p:nvPr/>
            </p:nvSpPr>
            <p:spPr>
              <a:xfrm>
                <a:off x="1139393" y="711639"/>
                <a:ext cx="1737099" cy="1343246"/>
              </a:xfrm>
              <a:prstGeom prst="rect">
                <a:avLst/>
              </a:prstGeom>
              <a:noFill/>
              <a:ln>
                <a:noFill/>
              </a:ln>
            </p:spPr>
            <p:txBody>
              <a:bodyPr anchorCtr="0" anchor="t" bIns="45700" lIns="91425" spcFirstLastPara="1" rIns="91425" wrap="square" tIns="45700">
                <a:noAutofit/>
              </a:bodyPr>
              <a:lstStyle/>
              <a:p>
                <a:pPr indent="0" lvl="0" marL="0" marR="0" rtl="0" algn="just">
                  <a:lnSpc>
                    <a:spcPct val="130000"/>
                  </a:lnSpc>
                  <a:spcBef>
                    <a:spcPts val="0"/>
                  </a:spcBef>
                  <a:spcAft>
                    <a:spcPts val="0"/>
                  </a:spcAft>
                  <a:buNone/>
                </a:pPr>
                <a:r>
                  <a:rPr lang="en-US" sz="1400">
                    <a:solidFill>
                      <a:srgbClr val="000000"/>
                    </a:solidFill>
                    <a:latin typeface="Arial"/>
                    <a:ea typeface="Arial"/>
                    <a:cs typeface="Arial"/>
                    <a:sym typeface="Arial"/>
                  </a:rPr>
                  <a:t>Sử dụng khi cần trò chuyện ngắn gọn, gửi thông điệp nhanh chóng, và mong muốn phản hồi ngay lập tức.</a:t>
                </a:r>
                <a:endParaRPr sz="1400">
                  <a:solidFill>
                    <a:srgbClr val="000000"/>
                  </a:solidFill>
                  <a:latin typeface="Arial"/>
                  <a:ea typeface="Arial"/>
                  <a:cs typeface="Arial"/>
                  <a:sym typeface="Arial"/>
                </a:endParaRPr>
              </a:p>
            </p:txBody>
          </p:sp>
        </p:grpSp>
        <p:pic>
          <p:nvPicPr>
            <p:cNvPr id="192" name="Google Shape;192;p6"/>
            <p:cNvPicPr preferRelativeResize="0"/>
            <p:nvPr/>
          </p:nvPicPr>
          <p:blipFill rotWithShape="1">
            <a:blip r:embed="rId4">
              <a:alphaModFix/>
            </a:blip>
            <a:srcRect b="23277" l="19035" r="19545" t="23388"/>
            <a:stretch/>
          </p:blipFill>
          <p:spPr>
            <a:xfrm>
              <a:off x="769048" y="397775"/>
              <a:ext cx="425450" cy="368935"/>
            </a:xfrm>
            <a:prstGeom prst="rect">
              <a:avLst/>
            </a:prstGeom>
            <a:noFill/>
            <a:ln>
              <a:noFill/>
            </a:ln>
          </p:spPr>
        </p:pic>
      </p:grpSp>
      <p:grpSp>
        <p:nvGrpSpPr>
          <p:cNvPr id="193" name="Google Shape;193;p6"/>
          <p:cNvGrpSpPr/>
          <p:nvPr/>
        </p:nvGrpSpPr>
        <p:grpSpPr>
          <a:xfrm>
            <a:off x="5229562" y="1386261"/>
            <a:ext cx="3094273" cy="1050119"/>
            <a:chOff x="396815" y="0"/>
            <a:chExt cx="1681328" cy="1059821"/>
          </a:xfrm>
        </p:grpSpPr>
        <p:sp>
          <p:nvSpPr>
            <p:cNvPr id="194" name="Google Shape;194;p6"/>
            <p:cNvSpPr txBox="1"/>
            <p:nvPr/>
          </p:nvSpPr>
          <p:spPr>
            <a:xfrm>
              <a:off x="414083" y="6"/>
              <a:ext cx="1621790" cy="1059815"/>
            </a:xfrm>
            <a:prstGeom prst="rect">
              <a:avLst/>
            </a:prstGeom>
            <a:noFill/>
            <a:ln>
              <a:noFill/>
            </a:ln>
          </p:spPr>
          <p:txBody>
            <a:bodyPr anchorCtr="0" anchor="t" bIns="45700" lIns="91425" spcFirstLastPara="1" rIns="91425" wrap="square" tIns="45700">
              <a:noAutofit/>
            </a:bodyPr>
            <a:lstStyle/>
            <a:p>
              <a:pPr indent="0" lvl="0" marL="90170" marR="0" rtl="0" algn="just">
                <a:lnSpc>
                  <a:spcPct val="130000"/>
                </a:lnSpc>
                <a:spcBef>
                  <a:spcPts val="0"/>
                </a:spcBef>
                <a:spcAft>
                  <a:spcPts val="0"/>
                </a:spcAft>
                <a:buNone/>
              </a:pPr>
              <a:r>
                <a:rPr lang="en-US" sz="1600">
                  <a:solidFill>
                    <a:srgbClr val="000000"/>
                  </a:solidFill>
                  <a:latin typeface="Arial"/>
                  <a:ea typeface="Arial"/>
                  <a:cs typeface="Arial"/>
                  <a:sym typeface="Arial"/>
                </a:rPr>
                <a:t>Ví dụ: Em cần gửi cho giáo viên bài tập lưu trong tập tin tài liệu Word.</a:t>
              </a:r>
              <a:endParaRPr sz="1600">
                <a:solidFill>
                  <a:srgbClr val="000000"/>
                </a:solidFill>
                <a:latin typeface="Arial"/>
                <a:ea typeface="Arial"/>
                <a:cs typeface="Arial"/>
                <a:sym typeface="Arial"/>
              </a:endParaRPr>
            </a:p>
          </p:txBody>
        </p:sp>
        <p:grpSp>
          <p:nvGrpSpPr>
            <p:cNvPr id="195" name="Google Shape;195;p6"/>
            <p:cNvGrpSpPr/>
            <p:nvPr/>
          </p:nvGrpSpPr>
          <p:grpSpPr>
            <a:xfrm>
              <a:off x="396815" y="0"/>
              <a:ext cx="1681328" cy="979240"/>
              <a:chOff x="0" y="0"/>
              <a:chExt cx="2568159" cy="979240"/>
            </a:xfrm>
          </p:grpSpPr>
          <p:sp>
            <p:nvSpPr>
              <p:cNvPr id="196" name="Google Shape;196;p6"/>
              <p:cNvSpPr/>
              <p:nvPr/>
            </p:nvSpPr>
            <p:spPr>
              <a:xfrm>
                <a:off x="0" y="0"/>
                <a:ext cx="606425" cy="431800"/>
              </a:xfrm>
              <a:custGeom>
                <a:rect b="b" l="l" r="r" t="t"/>
                <a:pathLst>
                  <a:path extrusionOk="0" h="657077" w="606534">
                    <a:moveTo>
                      <a:pt x="299726" y="0"/>
                    </a:moveTo>
                    <a:lnTo>
                      <a:pt x="606534" y="0"/>
                    </a:lnTo>
                    <a:lnTo>
                      <a:pt x="554903" y="55933"/>
                    </a:lnTo>
                    <a:lnTo>
                      <a:pt x="369999" y="55933"/>
                    </a:lnTo>
                    <a:cubicBezTo>
                      <a:pt x="204465" y="55933"/>
                      <a:pt x="70273" y="201326"/>
                      <a:pt x="70273" y="380678"/>
                    </a:cubicBezTo>
                    <a:lnTo>
                      <a:pt x="70273" y="580948"/>
                    </a:lnTo>
                    <a:lnTo>
                      <a:pt x="0" y="657077"/>
                    </a:lnTo>
                    <a:lnTo>
                      <a:pt x="0" y="324745"/>
                    </a:lnTo>
                    <a:cubicBezTo>
                      <a:pt x="0" y="145393"/>
                      <a:pt x="134192" y="0"/>
                      <a:pt x="299726" y="0"/>
                    </a:cubicBezTo>
                    <a:close/>
                  </a:path>
                </a:pathLst>
              </a:custGeom>
              <a:solidFill>
                <a:srgbClr val="4472C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600">
                  <a:solidFill>
                    <a:schemeClr val="lt1"/>
                  </a:solidFill>
                  <a:latin typeface="Arial"/>
                  <a:ea typeface="Arial"/>
                  <a:cs typeface="Arial"/>
                  <a:sym typeface="Arial"/>
                </a:endParaRPr>
              </a:p>
            </p:txBody>
          </p:sp>
          <p:sp>
            <p:nvSpPr>
              <p:cNvPr id="197" name="Google Shape;197;p6"/>
              <p:cNvSpPr/>
              <p:nvPr/>
            </p:nvSpPr>
            <p:spPr>
              <a:xfrm rot="10800000">
                <a:off x="1961735" y="547440"/>
                <a:ext cx="606424" cy="431800"/>
              </a:xfrm>
              <a:custGeom>
                <a:rect b="b" l="l" r="r" t="t"/>
                <a:pathLst>
                  <a:path extrusionOk="0" h="657077" w="606534">
                    <a:moveTo>
                      <a:pt x="299726" y="0"/>
                    </a:moveTo>
                    <a:lnTo>
                      <a:pt x="606534" y="0"/>
                    </a:lnTo>
                    <a:lnTo>
                      <a:pt x="554903" y="55933"/>
                    </a:lnTo>
                    <a:lnTo>
                      <a:pt x="369999" y="55933"/>
                    </a:lnTo>
                    <a:cubicBezTo>
                      <a:pt x="204465" y="55933"/>
                      <a:pt x="70273" y="201326"/>
                      <a:pt x="70273" y="380678"/>
                    </a:cubicBezTo>
                    <a:lnTo>
                      <a:pt x="70273" y="580948"/>
                    </a:lnTo>
                    <a:lnTo>
                      <a:pt x="0" y="657077"/>
                    </a:lnTo>
                    <a:lnTo>
                      <a:pt x="0" y="324745"/>
                    </a:lnTo>
                    <a:cubicBezTo>
                      <a:pt x="0" y="145393"/>
                      <a:pt x="134192" y="0"/>
                      <a:pt x="299726" y="0"/>
                    </a:cubicBezTo>
                    <a:close/>
                  </a:path>
                </a:pathLst>
              </a:custGeom>
              <a:solidFill>
                <a:srgbClr val="4472C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600">
                  <a:solidFill>
                    <a:schemeClr val="lt1"/>
                  </a:solidFill>
                  <a:latin typeface="Arial"/>
                  <a:ea typeface="Arial"/>
                  <a:cs typeface="Arial"/>
                  <a:sym typeface="Arial"/>
                </a:endParaRPr>
              </a:p>
            </p:txBody>
          </p:sp>
        </p:grpSp>
      </p:grpSp>
      <p:grpSp>
        <p:nvGrpSpPr>
          <p:cNvPr id="198" name="Google Shape;198;p6"/>
          <p:cNvGrpSpPr/>
          <p:nvPr/>
        </p:nvGrpSpPr>
        <p:grpSpPr>
          <a:xfrm>
            <a:off x="1273501" y="3873724"/>
            <a:ext cx="2951811" cy="1066381"/>
            <a:chOff x="129396" y="-23136"/>
            <a:chExt cx="2286000" cy="967868"/>
          </a:xfrm>
        </p:grpSpPr>
        <p:grpSp>
          <p:nvGrpSpPr>
            <p:cNvPr id="199" name="Google Shape;199;p6"/>
            <p:cNvGrpSpPr/>
            <p:nvPr/>
          </p:nvGrpSpPr>
          <p:grpSpPr>
            <a:xfrm>
              <a:off x="129396" y="0"/>
              <a:ext cx="2286000" cy="741871"/>
              <a:chOff x="0" y="0"/>
              <a:chExt cx="3048886" cy="863600"/>
            </a:xfrm>
          </p:grpSpPr>
          <p:sp>
            <p:nvSpPr>
              <p:cNvPr id="200" name="Google Shape;200;p6"/>
              <p:cNvSpPr/>
              <p:nvPr/>
            </p:nvSpPr>
            <p:spPr>
              <a:xfrm>
                <a:off x="0" y="0"/>
                <a:ext cx="606425" cy="431800"/>
              </a:xfrm>
              <a:custGeom>
                <a:rect b="b" l="l" r="r" t="t"/>
                <a:pathLst>
                  <a:path extrusionOk="0" h="657077" w="606534">
                    <a:moveTo>
                      <a:pt x="299726" y="0"/>
                    </a:moveTo>
                    <a:lnTo>
                      <a:pt x="606534" y="0"/>
                    </a:lnTo>
                    <a:lnTo>
                      <a:pt x="554903" y="55933"/>
                    </a:lnTo>
                    <a:lnTo>
                      <a:pt x="369999" y="55933"/>
                    </a:lnTo>
                    <a:cubicBezTo>
                      <a:pt x="204465" y="55933"/>
                      <a:pt x="70273" y="201326"/>
                      <a:pt x="70273" y="380678"/>
                    </a:cubicBezTo>
                    <a:lnTo>
                      <a:pt x="70273" y="580948"/>
                    </a:lnTo>
                    <a:lnTo>
                      <a:pt x="0" y="657077"/>
                    </a:lnTo>
                    <a:lnTo>
                      <a:pt x="0" y="324745"/>
                    </a:lnTo>
                    <a:cubicBezTo>
                      <a:pt x="0" y="145393"/>
                      <a:pt x="134192" y="0"/>
                      <a:pt x="299726" y="0"/>
                    </a:cubicBezTo>
                    <a:close/>
                  </a:path>
                </a:pathLst>
              </a:custGeom>
              <a:solidFill>
                <a:srgbClr val="ED7D3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600">
                  <a:solidFill>
                    <a:schemeClr val="lt1"/>
                  </a:solidFill>
                  <a:latin typeface="Arial"/>
                  <a:ea typeface="Arial"/>
                  <a:cs typeface="Arial"/>
                  <a:sym typeface="Arial"/>
                </a:endParaRPr>
              </a:p>
            </p:txBody>
          </p:sp>
          <p:sp>
            <p:nvSpPr>
              <p:cNvPr id="201" name="Google Shape;201;p6"/>
              <p:cNvSpPr/>
              <p:nvPr/>
            </p:nvSpPr>
            <p:spPr>
              <a:xfrm rot="10800000">
                <a:off x="2442461" y="431800"/>
                <a:ext cx="606425" cy="431800"/>
              </a:xfrm>
              <a:custGeom>
                <a:rect b="b" l="l" r="r" t="t"/>
                <a:pathLst>
                  <a:path extrusionOk="0" h="657077" w="606534">
                    <a:moveTo>
                      <a:pt x="299726" y="0"/>
                    </a:moveTo>
                    <a:lnTo>
                      <a:pt x="606534" y="0"/>
                    </a:lnTo>
                    <a:lnTo>
                      <a:pt x="554903" y="55933"/>
                    </a:lnTo>
                    <a:lnTo>
                      <a:pt x="369999" y="55933"/>
                    </a:lnTo>
                    <a:cubicBezTo>
                      <a:pt x="204465" y="55933"/>
                      <a:pt x="70273" y="201326"/>
                      <a:pt x="70273" y="380678"/>
                    </a:cubicBezTo>
                    <a:lnTo>
                      <a:pt x="70273" y="580948"/>
                    </a:lnTo>
                    <a:lnTo>
                      <a:pt x="0" y="657077"/>
                    </a:lnTo>
                    <a:lnTo>
                      <a:pt x="0" y="324745"/>
                    </a:lnTo>
                    <a:cubicBezTo>
                      <a:pt x="0" y="145393"/>
                      <a:pt x="134192" y="0"/>
                      <a:pt x="299726" y="0"/>
                    </a:cubicBezTo>
                    <a:close/>
                  </a:path>
                </a:pathLst>
              </a:custGeom>
              <a:solidFill>
                <a:srgbClr val="ED7D3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600">
                  <a:solidFill>
                    <a:schemeClr val="lt1"/>
                  </a:solidFill>
                  <a:latin typeface="Arial"/>
                  <a:ea typeface="Arial"/>
                  <a:cs typeface="Arial"/>
                  <a:sym typeface="Arial"/>
                </a:endParaRPr>
              </a:p>
            </p:txBody>
          </p:sp>
        </p:grpSp>
        <p:sp>
          <p:nvSpPr>
            <p:cNvPr id="202" name="Google Shape;202;p6"/>
            <p:cNvSpPr txBox="1"/>
            <p:nvPr/>
          </p:nvSpPr>
          <p:spPr>
            <a:xfrm>
              <a:off x="162442" y="-23136"/>
              <a:ext cx="2252954" cy="967868"/>
            </a:xfrm>
            <a:prstGeom prst="rect">
              <a:avLst/>
            </a:prstGeom>
            <a:noFill/>
            <a:ln>
              <a:noFill/>
            </a:ln>
          </p:spPr>
          <p:txBody>
            <a:bodyPr anchorCtr="0" anchor="t" bIns="45700" lIns="91425" spcFirstLastPara="1" rIns="91425" wrap="square" tIns="45700">
              <a:noAutofit/>
            </a:bodyPr>
            <a:lstStyle/>
            <a:p>
              <a:pPr indent="0" lvl="0" marL="0" marR="0" rtl="0" algn="just">
                <a:lnSpc>
                  <a:spcPct val="130000"/>
                </a:lnSpc>
                <a:spcBef>
                  <a:spcPts val="0"/>
                </a:spcBef>
                <a:spcAft>
                  <a:spcPts val="0"/>
                </a:spcAft>
                <a:buNone/>
              </a:pPr>
              <a:r>
                <a:rPr lang="en-US" sz="1600">
                  <a:solidFill>
                    <a:srgbClr val="000000"/>
                  </a:solidFill>
                  <a:latin typeface="Arial"/>
                  <a:ea typeface="Arial"/>
                  <a:cs typeface="Arial"/>
                  <a:sym typeface="Arial"/>
                </a:rPr>
                <a:t>Ví dụ: Em có một câu hỏi ngắn cho bạn của mình và muốn được trả lời ngay.</a:t>
              </a:r>
              <a:endParaRPr sz="1600">
                <a:solidFill>
                  <a:srgbClr val="000000"/>
                </a:solidFill>
                <a:latin typeface="Arial"/>
                <a:ea typeface="Arial"/>
                <a:cs typeface="Arial"/>
                <a:sym typeface="Arial"/>
              </a:endParaRPr>
            </a:p>
          </p:txBody>
        </p:sp>
      </p:grpSp>
      <p:grpSp>
        <p:nvGrpSpPr>
          <p:cNvPr id="203" name="Google Shape;203;p6"/>
          <p:cNvGrpSpPr/>
          <p:nvPr/>
        </p:nvGrpSpPr>
        <p:grpSpPr>
          <a:xfrm>
            <a:off x="725827" y="1177686"/>
            <a:ext cx="3846173" cy="2721529"/>
            <a:chOff x="-54078" y="0"/>
            <a:chExt cx="3273793" cy="2227172"/>
          </a:xfrm>
        </p:grpSpPr>
        <p:grpSp>
          <p:nvGrpSpPr>
            <p:cNvPr id="204" name="Google Shape;204;p6"/>
            <p:cNvGrpSpPr/>
            <p:nvPr/>
          </p:nvGrpSpPr>
          <p:grpSpPr>
            <a:xfrm>
              <a:off x="-54078" y="0"/>
              <a:ext cx="3273793" cy="2227172"/>
              <a:chOff x="-54078" y="0"/>
              <a:chExt cx="3273793" cy="2227172"/>
            </a:xfrm>
          </p:grpSpPr>
          <p:pic>
            <p:nvPicPr>
              <p:cNvPr id="205" name="Google Shape;205;p6"/>
              <p:cNvPicPr preferRelativeResize="0"/>
              <p:nvPr/>
            </p:nvPicPr>
            <p:blipFill rotWithShape="1">
              <a:blip r:embed="rId3">
                <a:alphaModFix/>
              </a:blip>
              <a:srcRect b="50453" l="0" r="51137" t="0"/>
              <a:stretch/>
            </p:blipFill>
            <p:spPr>
              <a:xfrm>
                <a:off x="-54078" y="0"/>
                <a:ext cx="3273793" cy="2227172"/>
              </a:xfrm>
              <a:prstGeom prst="rect">
                <a:avLst/>
              </a:prstGeom>
              <a:noFill/>
              <a:ln>
                <a:noFill/>
              </a:ln>
            </p:spPr>
          </p:pic>
          <p:sp>
            <p:nvSpPr>
              <p:cNvPr id="206" name="Google Shape;206;p6"/>
              <p:cNvSpPr txBox="1"/>
              <p:nvPr/>
            </p:nvSpPr>
            <p:spPr>
              <a:xfrm>
                <a:off x="282878" y="539998"/>
                <a:ext cx="1943826" cy="122456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400">
                    <a:solidFill>
                      <a:srgbClr val="0070C0"/>
                    </a:solidFill>
                    <a:latin typeface="Arial"/>
                    <a:ea typeface="Arial"/>
                    <a:cs typeface="Arial"/>
                    <a:sym typeface="Arial"/>
                  </a:rPr>
                  <a:t>Email</a:t>
                </a:r>
                <a:r>
                  <a:rPr lang="en-US" sz="1400">
                    <a:solidFill>
                      <a:srgbClr val="0070C0"/>
                    </a:solidFill>
                    <a:latin typeface="Arial"/>
                    <a:ea typeface="Arial"/>
                    <a:cs typeface="Arial"/>
                    <a:sym typeface="Arial"/>
                  </a:rPr>
                  <a:t> </a:t>
                </a:r>
                <a:endParaRPr sz="1400">
                  <a:solidFill>
                    <a:srgbClr val="000000"/>
                  </a:solidFill>
                  <a:latin typeface="Arial"/>
                  <a:ea typeface="Arial"/>
                  <a:cs typeface="Arial"/>
                  <a:sym typeface="Arial"/>
                </a:endParaRPr>
              </a:p>
              <a:p>
                <a:pPr indent="0" lvl="0" marL="0" marR="0" rtl="0" algn="just">
                  <a:spcBef>
                    <a:spcPts val="400"/>
                  </a:spcBef>
                  <a:spcAft>
                    <a:spcPts val="0"/>
                  </a:spcAft>
                  <a:buNone/>
                </a:pPr>
                <a:r>
                  <a:rPr lang="en-US" sz="1400">
                    <a:solidFill>
                      <a:srgbClr val="000000"/>
                    </a:solidFill>
                    <a:latin typeface="Arial"/>
                    <a:ea typeface="Arial"/>
                    <a:cs typeface="Arial"/>
                    <a:sym typeface="Arial"/>
                  </a:rPr>
                  <a:t>Sử dụng khi cần gửi thông điệp chi tiết, tài liệu đính kèm, thông tin không cần trả lời ngay lập tức hoặc gửi cho nhiều người cùng một lúc.</a:t>
                </a:r>
                <a:endParaRPr sz="1400">
                  <a:solidFill>
                    <a:srgbClr val="000000"/>
                  </a:solidFill>
                  <a:latin typeface="Arial"/>
                  <a:ea typeface="Arial"/>
                  <a:cs typeface="Arial"/>
                  <a:sym typeface="Arial"/>
                </a:endParaRPr>
              </a:p>
            </p:txBody>
          </p:sp>
        </p:grpSp>
        <p:pic>
          <p:nvPicPr>
            <p:cNvPr id="207" name="Google Shape;207;p6"/>
            <p:cNvPicPr preferRelativeResize="0"/>
            <p:nvPr/>
          </p:nvPicPr>
          <p:blipFill rotWithShape="1">
            <a:blip r:embed="rId5">
              <a:alphaModFix/>
            </a:blip>
            <a:srcRect b="10718" l="7346" r="7428" t="10592"/>
            <a:stretch/>
          </p:blipFill>
          <p:spPr>
            <a:xfrm>
              <a:off x="2159478" y="359674"/>
              <a:ext cx="393065" cy="363220"/>
            </a:xfrm>
            <a:prstGeom prst="rect">
              <a:avLst/>
            </a:prstGeom>
            <a:noFill/>
            <a:ln>
              <a:noFill/>
            </a:ln>
          </p:spPr>
        </p:pic>
      </p:grpSp>
      <p:sp>
        <p:nvSpPr>
          <p:cNvPr id="208" name="Google Shape;208;p6"/>
          <p:cNvSpPr/>
          <p:nvPr/>
        </p:nvSpPr>
        <p:spPr>
          <a:xfrm>
            <a:off x="671943" y="-5003800"/>
            <a:ext cx="9144000" cy="4572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09" name="Google Shape;209;p6"/>
          <p:cNvSpPr/>
          <p:nvPr/>
        </p:nvSpPr>
        <p:spPr>
          <a:xfrm>
            <a:off x="671943" y="-4521200"/>
            <a:ext cx="9144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300"/>
              <a:buFont typeface="Arial"/>
              <a:buNone/>
            </a:pPr>
            <a:r>
              <a:rPr b="0" i="0" lang="en-US" sz="1300" u="none" cap="none" strike="noStrike">
                <a:solidFill>
                  <a:schemeClr val="dk1"/>
                </a:solidFill>
                <a:latin typeface="Arial"/>
                <a:ea typeface="Arial"/>
                <a:cs typeface="Arial"/>
                <a:sym typeface="Arial"/>
              </a:rPr>
              <a:t>  </a:t>
            </a: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0" name="Google Shape;210;p6"/>
          <p:cNvSpPr/>
          <p:nvPr/>
        </p:nvSpPr>
        <p:spPr>
          <a:xfrm>
            <a:off x="671943" y="-4521200"/>
            <a:ext cx="9144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br>
              <a:rPr b="0" i="0" lang="en-US"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1" name="Google Shape;211;p6"/>
          <p:cNvSpPr/>
          <p:nvPr/>
        </p:nvSpPr>
        <p:spPr>
          <a:xfrm>
            <a:off x="671943" y="-4521200"/>
            <a:ext cx="9144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2" name="Google Shape;212;p6"/>
          <p:cNvSpPr txBox="1"/>
          <p:nvPr/>
        </p:nvSpPr>
        <p:spPr>
          <a:xfrm>
            <a:off x="725827" y="238448"/>
            <a:ext cx="7620000" cy="571182"/>
          </a:xfrm>
          <a:prstGeom prst="rect">
            <a:avLst/>
          </a:prstGeom>
          <a:noFill/>
          <a:ln>
            <a:noFill/>
          </a:ln>
        </p:spPr>
        <p:txBody>
          <a:bodyPr anchorCtr="0" anchor="ctr" bIns="45700" lIns="91425" spcFirstLastPara="1" rIns="91425" wrap="square" tIns="45700">
            <a:noAutofit/>
          </a:bodyPr>
          <a:lstStyle/>
          <a:p>
            <a:pPr indent="0" lvl="1" marL="457200" marR="0" rtl="0" algn="l">
              <a:lnSpc>
                <a:spcPct val="130000"/>
              </a:lnSpc>
              <a:spcBef>
                <a:spcPts val="0"/>
              </a:spcBef>
              <a:spcAft>
                <a:spcPts val="0"/>
              </a:spcAft>
              <a:buNone/>
            </a:pPr>
            <a:r>
              <a:rPr b="1" i="0" lang="en-US" sz="1600" u="none" cap="none" strike="noStrike">
                <a:solidFill>
                  <a:schemeClr val="dk2"/>
                </a:solidFill>
                <a:latin typeface="Arial"/>
                <a:ea typeface="Arial"/>
                <a:cs typeface="Arial"/>
                <a:sym typeface="Arial"/>
              </a:rPr>
              <a:t>1. THUẬT NGỮ NÂNG CAO LIÊN QUAN ĐẾN GIAO TIẾP KĨ THUẬT SỐ</a:t>
            </a:r>
            <a:endParaRPr b="1" i="0" sz="2000" u="none" cap="none" strike="noStrike">
              <a:solidFill>
                <a:schemeClr val="dk2"/>
              </a:solidFill>
              <a:latin typeface="Arial"/>
              <a:ea typeface="Arial"/>
              <a:cs typeface="Arial"/>
              <a:sym typeface="Arial"/>
            </a:endParaRPr>
          </a:p>
        </p:txBody>
      </p:sp>
      <p:pic>
        <p:nvPicPr>
          <p:cNvPr id="213" name="Google Shape;213;p6"/>
          <p:cNvPicPr preferRelativeResize="0"/>
          <p:nvPr/>
        </p:nvPicPr>
        <p:blipFill rotWithShape="1">
          <a:blip r:embed="rId6">
            <a:alphaModFix/>
          </a:blip>
          <a:srcRect b="0" l="0" r="0" t="0"/>
          <a:stretch/>
        </p:blipFill>
        <p:spPr>
          <a:xfrm>
            <a:off x="18393" y="-28575"/>
            <a:ext cx="1238250" cy="1238250"/>
          </a:xfrm>
          <a:prstGeom prst="rect">
            <a:avLst/>
          </a:prstGeom>
          <a:noFill/>
          <a:ln>
            <a:noFill/>
          </a:ln>
        </p:spPr>
      </p:pic>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7"/>
          <p:cNvSpPr txBox="1"/>
          <p:nvPr>
            <p:ph type="title"/>
          </p:nvPr>
        </p:nvSpPr>
        <p:spPr>
          <a:xfrm>
            <a:off x="502275" y="735779"/>
            <a:ext cx="6852574" cy="594066"/>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000"/>
              <a:buFont typeface="Arial"/>
              <a:buNone/>
            </a:pPr>
            <a:r>
              <a:rPr lang="en-US" sz="2000">
                <a:latin typeface="Arial"/>
                <a:ea typeface="Arial"/>
                <a:cs typeface="Arial"/>
                <a:sym typeface="Arial"/>
              </a:rPr>
              <a:t>d. Sử dụng các phương tiện truyền thông kĩ thuật số</a:t>
            </a:r>
            <a:endParaRPr sz="2000"/>
          </a:p>
        </p:txBody>
      </p:sp>
      <p:sp>
        <p:nvSpPr>
          <p:cNvPr id="219" name="Google Shape;219;p7"/>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10/10/2024</a:t>
            </a:r>
            <a:endParaRPr/>
          </a:p>
        </p:txBody>
      </p:sp>
      <p:sp>
        <p:nvSpPr>
          <p:cNvPr id="220" name="Google Shape;220;p7"/>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21" name="Google Shape;221;p7"/>
          <p:cNvSpPr/>
          <p:nvPr/>
        </p:nvSpPr>
        <p:spPr>
          <a:xfrm>
            <a:off x="671943" y="-5003800"/>
            <a:ext cx="9144000" cy="4572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22" name="Google Shape;222;p7"/>
          <p:cNvSpPr/>
          <p:nvPr/>
        </p:nvSpPr>
        <p:spPr>
          <a:xfrm>
            <a:off x="671943" y="-4521200"/>
            <a:ext cx="9144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300"/>
              <a:buFont typeface="Arial"/>
              <a:buNone/>
            </a:pPr>
            <a:r>
              <a:rPr b="0" i="0" lang="en-US" sz="1300" u="none" cap="none" strike="noStrike">
                <a:solidFill>
                  <a:schemeClr val="dk1"/>
                </a:solidFill>
                <a:latin typeface="Arial"/>
                <a:ea typeface="Arial"/>
                <a:cs typeface="Arial"/>
                <a:sym typeface="Arial"/>
              </a:rPr>
              <a:t>  </a:t>
            </a: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3" name="Google Shape;223;p7"/>
          <p:cNvSpPr/>
          <p:nvPr/>
        </p:nvSpPr>
        <p:spPr>
          <a:xfrm>
            <a:off x="671943" y="-4521200"/>
            <a:ext cx="9144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br>
              <a:rPr b="0" i="0" lang="en-US"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4" name="Google Shape;224;p7"/>
          <p:cNvSpPr/>
          <p:nvPr/>
        </p:nvSpPr>
        <p:spPr>
          <a:xfrm>
            <a:off x="671943" y="-4521200"/>
            <a:ext cx="9144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225" name="Google Shape;225;p7"/>
          <p:cNvGrpSpPr/>
          <p:nvPr/>
        </p:nvGrpSpPr>
        <p:grpSpPr>
          <a:xfrm>
            <a:off x="502275" y="1201571"/>
            <a:ext cx="3828499" cy="2738207"/>
            <a:chOff x="0" y="0"/>
            <a:chExt cx="3195320" cy="2104390"/>
          </a:xfrm>
        </p:grpSpPr>
        <p:grpSp>
          <p:nvGrpSpPr>
            <p:cNvPr id="226" name="Google Shape;226;p7"/>
            <p:cNvGrpSpPr/>
            <p:nvPr/>
          </p:nvGrpSpPr>
          <p:grpSpPr>
            <a:xfrm>
              <a:off x="0" y="0"/>
              <a:ext cx="3195320" cy="2104390"/>
              <a:chOff x="0" y="0"/>
              <a:chExt cx="3195320" cy="2104390"/>
            </a:xfrm>
          </p:grpSpPr>
          <p:pic>
            <p:nvPicPr>
              <p:cNvPr id="227" name="Google Shape;227;p7"/>
              <p:cNvPicPr preferRelativeResize="0"/>
              <p:nvPr/>
            </p:nvPicPr>
            <p:blipFill rotWithShape="1">
              <a:blip r:embed="rId3">
                <a:alphaModFix/>
              </a:blip>
              <a:srcRect b="1497" l="50961" r="1368" t="51708"/>
              <a:stretch/>
            </p:blipFill>
            <p:spPr>
              <a:xfrm>
                <a:off x="0" y="0"/>
                <a:ext cx="3195320" cy="2104390"/>
              </a:xfrm>
              <a:prstGeom prst="rect">
                <a:avLst/>
              </a:prstGeom>
              <a:noFill/>
              <a:ln>
                <a:noFill/>
              </a:ln>
            </p:spPr>
          </p:pic>
          <p:sp>
            <p:nvSpPr>
              <p:cNvPr id="228" name="Google Shape;228;p7"/>
              <p:cNvSpPr txBox="1"/>
              <p:nvPr/>
            </p:nvSpPr>
            <p:spPr>
              <a:xfrm>
                <a:off x="53101" y="328452"/>
                <a:ext cx="1932187" cy="345056"/>
              </a:xfrm>
              <a:prstGeom prst="rect">
                <a:avLst/>
              </a:prstGeom>
              <a:noFill/>
              <a:ln>
                <a:noFill/>
              </a:ln>
            </p:spPr>
            <p:txBody>
              <a:bodyPr anchorCtr="0" anchor="t" bIns="45700" lIns="91425" spcFirstLastPara="1" rIns="91425" wrap="square" tIns="45700">
                <a:noAutofit/>
              </a:bodyPr>
              <a:lstStyle/>
              <a:p>
                <a:pPr indent="0" lvl="0" marL="0" marR="0" rtl="0" algn="r">
                  <a:lnSpc>
                    <a:spcPct val="130000"/>
                  </a:lnSpc>
                  <a:spcBef>
                    <a:spcPts val="0"/>
                  </a:spcBef>
                  <a:spcAft>
                    <a:spcPts val="0"/>
                  </a:spcAft>
                  <a:buNone/>
                </a:pPr>
                <a:r>
                  <a:rPr b="1" lang="en-US" sz="1600">
                    <a:solidFill>
                      <a:srgbClr val="70AD47"/>
                    </a:solidFill>
                    <a:latin typeface="Arial"/>
                    <a:ea typeface="Arial"/>
                    <a:cs typeface="Arial"/>
                    <a:sym typeface="Arial"/>
                  </a:rPr>
                  <a:t>Video Conference</a:t>
                </a:r>
                <a:endParaRPr sz="1600">
                  <a:solidFill>
                    <a:srgbClr val="000000"/>
                  </a:solidFill>
                  <a:latin typeface="Arial"/>
                  <a:ea typeface="Arial"/>
                  <a:cs typeface="Arial"/>
                  <a:sym typeface="Arial"/>
                </a:endParaRPr>
              </a:p>
            </p:txBody>
          </p:sp>
          <p:sp>
            <p:nvSpPr>
              <p:cNvPr id="229" name="Google Shape;229;p7"/>
              <p:cNvSpPr txBox="1"/>
              <p:nvPr/>
            </p:nvSpPr>
            <p:spPr>
              <a:xfrm>
                <a:off x="446877" y="543899"/>
                <a:ext cx="1888017" cy="1353820"/>
              </a:xfrm>
              <a:prstGeom prst="rect">
                <a:avLst/>
              </a:prstGeom>
              <a:noFill/>
              <a:ln>
                <a:noFill/>
              </a:ln>
            </p:spPr>
            <p:txBody>
              <a:bodyPr anchorCtr="0" anchor="t" bIns="45700" lIns="91425" spcFirstLastPara="1" rIns="91425" wrap="square" tIns="45700">
                <a:noAutofit/>
              </a:bodyPr>
              <a:lstStyle/>
              <a:p>
                <a:pPr indent="0" lvl="0" marL="0" marR="0" rtl="0" algn="just">
                  <a:lnSpc>
                    <a:spcPct val="130000"/>
                  </a:lnSpc>
                  <a:spcBef>
                    <a:spcPts val="0"/>
                  </a:spcBef>
                  <a:spcAft>
                    <a:spcPts val="0"/>
                  </a:spcAft>
                  <a:buNone/>
                </a:pPr>
                <a:r>
                  <a:rPr lang="en-US" sz="1400">
                    <a:solidFill>
                      <a:srgbClr val="000000"/>
                    </a:solidFill>
                    <a:latin typeface="Arial"/>
                    <a:ea typeface="Arial"/>
                    <a:cs typeface="Arial"/>
                    <a:sym typeface="Arial"/>
                  </a:rPr>
                  <a:t>Sử dụng khi cần giao tiếp trực quan, có sự tham gia của nhiều người cùng một lúc, cần trình bày tài liệu hoặc cần gặp gỡ từ xa một cách hiệu quả.</a:t>
                </a:r>
                <a:endParaRPr sz="1400">
                  <a:solidFill>
                    <a:srgbClr val="000000"/>
                  </a:solidFill>
                  <a:latin typeface="Arial"/>
                  <a:ea typeface="Arial"/>
                  <a:cs typeface="Arial"/>
                  <a:sym typeface="Arial"/>
                </a:endParaRPr>
              </a:p>
            </p:txBody>
          </p:sp>
        </p:grpSp>
        <p:pic>
          <p:nvPicPr>
            <p:cNvPr descr="A blue icon of people on a screen&#10;&#10;Description automatically generated" id="230" name="Google Shape;230;p7"/>
            <p:cNvPicPr preferRelativeResize="0"/>
            <p:nvPr/>
          </p:nvPicPr>
          <p:blipFill rotWithShape="1">
            <a:blip r:embed="rId4">
              <a:alphaModFix/>
            </a:blip>
            <a:srcRect b="0" l="0" r="0" t="0"/>
            <a:stretch/>
          </p:blipFill>
          <p:spPr>
            <a:xfrm flipH="1">
              <a:off x="2190750" y="327701"/>
              <a:ext cx="396834" cy="396835"/>
            </a:xfrm>
            <a:prstGeom prst="rect">
              <a:avLst/>
            </a:prstGeom>
            <a:noFill/>
            <a:ln>
              <a:noFill/>
            </a:ln>
          </p:spPr>
        </p:pic>
      </p:grpSp>
      <p:grpSp>
        <p:nvGrpSpPr>
          <p:cNvPr id="231" name="Google Shape;231;p7"/>
          <p:cNvGrpSpPr/>
          <p:nvPr/>
        </p:nvGrpSpPr>
        <p:grpSpPr>
          <a:xfrm>
            <a:off x="5119554" y="1221581"/>
            <a:ext cx="3450033" cy="1269876"/>
            <a:chOff x="447675" y="592900"/>
            <a:chExt cx="2950131" cy="1339341"/>
          </a:xfrm>
        </p:grpSpPr>
        <p:grpSp>
          <p:nvGrpSpPr>
            <p:cNvPr id="232" name="Google Shape;232;p7"/>
            <p:cNvGrpSpPr/>
            <p:nvPr/>
          </p:nvGrpSpPr>
          <p:grpSpPr>
            <a:xfrm>
              <a:off x="447675" y="603885"/>
              <a:ext cx="2950131" cy="951655"/>
              <a:chOff x="0" y="22479"/>
              <a:chExt cx="3012875" cy="935783"/>
            </a:xfrm>
          </p:grpSpPr>
          <p:sp>
            <p:nvSpPr>
              <p:cNvPr id="233" name="Google Shape;233;p7"/>
              <p:cNvSpPr/>
              <p:nvPr/>
            </p:nvSpPr>
            <p:spPr>
              <a:xfrm>
                <a:off x="0" y="22479"/>
                <a:ext cx="606425" cy="431800"/>
              </a:xfrm>
              <a:custGeom>
                <a:rect b="b" l="l" r="r" t="t"/>
                <a:pathLst>
                  <a:path extrusionOk="0" h="657077" w="606534">
                    <a:moveTo>
                      <a:pt x="299726" y="0"/>
                    </a:moveTo>
                    <a:lnTo>
                      <a:pt x="606534" y="0"/>
                    </a:lnTo>
                    <a:lnTo>
                      <a:pt x="554903" y="55933"/>
                    </a:lnTo>
                    <a:lnTo>
                      <a:pt x="369999" y="55933"/>
                    </a:lnTo>
                    <a:cubicBezTo>
                      <a:pt x="204465" y="55933"/>
                      <a:pt x="70273" y="201326"/>
                      <a:pt x="70273" y="380678"/>
                    </a:cubicBezTo>
                    <a:lnTo>
                      <a:pt x="70273" y="580948"/>
                    </a:lnTo>
                    <a:lnTo>
                      <a:pt x="0" y="657077"/>
                    </a:lnTo>
                    <a:lnTo>
                      <a:pt x="0" y="324745"/>
                    </a:lnTo>
                    <a:cubicBezTo>
                      <a:pt x="0" y="145393"/>
                      <a:pt x="134192" y="0"/>
                      <a:pt x="299726" y="0"/>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600">
                  <a:solidFill>
                    <a:schemeClr val="lt1"/>
                  </a:solidFill>
                  <a:latin typeface="Arial"/>
                  <a:ea typeface="Arial"/>
                  <a:cs typeface="Arial"/>
                  <a:sym typeface="Arial"/>
                </a:endParaRPr>
              </a:p>
            </p:txBody>
          </p:sp>
          <p:sp>
            <p:nvSpPr>
              <p:cNvPr id="234" name="Google Shape;234;p7"/>
              <p:cNvSpPr/>
              <p:nvPr/>
            </p:nvSpPr>
            <p:spPr>
              <a:xfrm rot="10800000">
                <a:off x="2406450" y="526462"/>
                <a:ext cx="606425" cy="431800"/>
              </a:xfrm>
              <a:custGeom>
                <a:rect b="b" l="l" r="r" t="t"/>
                <a:pathLst>
                  <a:path extrusionOk="0" h="657077" w="606534">
                    <a:moveTo>
                      <a:pt x="299726" y="0"/>
                    </a:moveTo>
                    <a:lnTo>
                      <a:pt x="606534" y="0"/>
                    </a:lnTo>
                    <a:lnTo>
                      <a:pt x="554903" y="55933"/>
                    </a:lnTo>
                    <a:lnTo>
                      <a:pt x="369999" y="55933"/>
                    </a:lnTo>
                    <a:cubicBezTo>
                      <a:pt x="204465" y="55933"/>
                      <a:pt x="70273" y="201326"/>
                      <a:pt x="70273" y="380678"/>
                    </a:cubicBezTo>
                    <a:lnTo>
                      <a:pt x="70273" y="580948"/>
                    </a:lnTo>
                    <a:lnTo>
                      <a:pt x="0" y="657077"/>
                    </a:lnTo>
                    <a:lnTo>
                      <a:pt x="0" y="324745"/>
                    </a:lnTo>
                    <a:cubicBezTo>
                      <a:pt x="0" y="145393"/>
                      <a:pt x="134192" y="0"/>
                      <a:pt x="299726" y="0"/>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600">
                  <a:solidFill>
                    <a:schemeClr val="lt1"/>
                  </a:solidFill>
                  <a:latin typeface="Arial"/>
                  <a:ea typeface="Arial"/>
                  <a:cs typeface="Arial"/>
                  <a:sym typeface="Arial"/>
                </a:endParaRPr>
              </a:p>
            </p:txBody>
          </p:sp>
        </p:grpSp>
        <p:sp>
          <p:nvSpPr>
            <p:cNvPr id="235" name="Google Shape;235;p7"/>
            <p:cNvSpPr txBox="1"/>
            <p:nvPr/>
          </p:nvSpPr>
          <p:spPr>
            <a:xfrm>
              <a:off x="494176" y="592900"/>
              <a:ext cx="2838450" cy="1339341"/>
            </a:xfrm>
            <a:prstGeom prst="rect">
              <a:avLst/>
            </a:prstGeom>
            <a:noFill/>
            <a:ln>
              <a:noFill/>
            </a:ln>
          </p:spPr>
          <p:txBody>
            <a:bodyPr anchorCtr="0" anchor="t" bIns="45700" lIns="91425" spcFirstLastPara="1" rIns="91425" wrap="square" tIns="45700">
              <a:spAutoFit/>
            </a:bodyPr>
            <a:lstStyle/>
            <a:p>
              <a:pPr indent="0" lvl="0" marL="0" marR="0" rtl="0" algn="just">
                <a:lnSpc>
                  <a:spcPct val="130000"/>
                </a:lnSpc>
                <a:spcBef>
                  <a:spcPts val="0"/>
                </a:spcBef>
                <a:spcAft>
                  <a:spcPts val="0"/>
                </a:spcAft>
                <a:buNone/>
              </a:pPr>
              <a:r>
                <a:rPr lang="en-US" sz="1600">
                  <a:solidFill>
                    <a:srgbClr val="000000"/>
                  </a:solidFill>
                  <a:latin typeface="Arial"/>
                  <a:ea typeface="Arial"/>
                  <a:cs typeface="Arial"/>
                  <a:sym typeface="Arial"/>
                </a:rPr>
                <a:t>Ví dụ: Họp nhóm trực tuyến với các bạn cùng lớp để cùng thực hiện một bài tập nhóm.</a:t>
              </a:r>
              <a:endParaRPr sz="1600">
                <a:solidFill>
                  <a:srgbClr val="000000"/>
                </a:solidFill>
                <a:latin typeface="Arial"/>
                <a:ea typeface="Arial"/>
                <a:cs typeface="Arial"/>
                <a:sym typeface="Arial"/>
              </a:endParaRPr>
            </a:p>
          </p:txBody>
        </p:sp>
      </p:grpSp>
      <p:grpSp>
        <p:nvGrpSpPr>
          <p:cNvPr id="236" name="Google Shape;236;p7"/>
          <p:cNvGrpSpPr/>
          <p:nvPr/>
        </p:nvGrpSpPr>
        <p:grpSpPr>
          <a:xfrm>
            <a:off x="726851" y="3740701"/>
            <a:ext cx="3375988" cy="1002751"/>
            <a:chOff x="0" y="0"/>
            <a:chExt cx="2449006" cy="1057603"/>
          </a:xfrm>
        </p:grpSpPr>
        <p:grpSp>
          <p:nvGrpSpPr>
            <p:cNvPr id="237" name="Google Shape;237;p7"/>
            <p:cNvGrpSpPr/>
            <p:nvPr/>
          </p:nvGrpSpPr>
          <p:grpSpPr>
            <a:xfrm>
              <a:off x="0" y="0"/>
              <a:ext cx="2371227" cy="1057603"/>
              <a:chOff x="0" y="0"/>
              <a:chExt cx="2740543" cy="1297035"/>
            </a:xfrm>
          </p:grpSpPr>
          <p:sp>
            <p:nvSpPr>
              <p:cNvPr id="238" name="Google Shape;238;p7"/>
              <p:cNvSpPr/>
              <p:nvPr/>
            </p:nvSpPr>
            <p:spPr>
              <a:xfrm>
                <a:off x="0" y="0"/>
                <a:ext cx="606425" cy="431800"/>
              </a:xfrm>
              <a:custGeom>
                <a:rect b="b" l="l" r="r" t="t"/>
                <a:pathLst>
                  <a:path extrusionOk="0" h="657077" w="606534">
                    <a:moveTo>
                      <a:pt x="299726" y="0"/>
                    </a:moveTo>
                    <a:lnTo>
                      <a:pt x="606534" y="0"/>
                    </a:lnTo>
                    <a:lnTo>
                      <a:pt x="554903" y="55933"/>
                    </a:lnTo>
                    <a:lnTo>
                      <a:pt x="369999" y="55933"/>
                    </a:lnTo>
                    <a:cubicBezTo>
                      <a:pt x="204465" y="55933"/>
                      <a:pt x="70273" y="201326"/>
                      <a:pt x="70273" y="380678"/>
                    </a:cubicBezTo>
                    <a:lnTo>
                      <a:pt x="70273" y="580948"/>
                    </a:lnTo>
                    <a:lnTo>
                      <a:pt x="0" y="657077"/>
                    </a:lnTo>
                    <a:lnTo>
                      <a:pt x="0" y="324745"/>
                    </a:lnTo>
                    <a:cubicBezTo>
                      <a:pt x="0" y="145393"/>
                      <a:pt x="134192" y="0"/>
                      <a:pt x="299726" y="0"/>
                    </a:cubicBezTo>
                    <a:close/>
                  </a:path>
                </a:pathLst>
              </a:custGeom>
              <a:solidFill>
                <a:srgbClr val="C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600">
                  <a:solidFill>
                    <a:schemeClr val="lt1"/>
                  </a:solidFill>
                  <a:latin typeface="Arial"/>
                  <a:ea typeface="Arial"/>
                  <a:cs typeface="Arial"/>
                  <a:sym typeface="Arial"/>
                </a:endParaRPr>
              </a:p>
            </p:txBody>
          </p:sp>
          <p:sp>
            <p:nvSpPr>
              <p:cNvPr id="239" name="Google Shape;239;p7"/>
              <p:cNvSpPr/>
              <p:nvPr/>
            </p:nvSpPr>
            <p:spPr>
              <a:xfrm rot="10800000">
                <a:off x="2134118" y="865235"/>
                <a:ext cx="606425" cy="431800"/>
              </a:xfrm>
              <a:custGeom>
                <a:rect b="b" l="l" r="r" t="t"/>
                <a:pathLst>
                  <a:path extrusionOk="0" h="657077" w="606534">
                    <a:moveTo>
                      <a:pt x="299726" y="0"/>
                    </a:moveTo>
                    <a:lnTo>
                      <a:pt x="606534" y="0"/>
                    </a:lnTo>
                    <a:lnTo>
                      <a:pt x="554903" y="55933"/>
                    </a:lnTo>
                    <a:lnTo>
                      <a:pt x="369999" y="55933"/>
                    </a:lnTo>
                    <a:cubicBezTo>
                      <a:pt x="204465" y="55933"/>
                      <a:pt x="70273" y="201326"/>
                      <a:pt x="70273" y="380678"/>
                    </a:cubicBezTo>
                    <a:lnTo>
                      <a:pt x="70273" y="580948"/>
                    </a:lnTo>
                    <a:lnTo>
                      <a:pt x="0" y="657077"/>
                    </a:lnTo>
                    <a:lnTo>
                      <a:pt x="0" y="324745"/>
                    </a:lnTo>
                    <a:cubicBezTo>
                      <a:pt x="0" y="145393"/>
                      <a:pt x="134192" y="0"/>
                      <a:pt x="299726" y="0"/>
                    </a:cubicBezTo>
                    <a:close/>
                  </a:path>
                </a:pathLst>
              </a:custGeom>
              <a:solidFill>
                <a:srgbClr val="C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600">
                  <a:solidFill>
                    <a:schemeClr val="lt1"/>
                  </a:solidFill>
                  <a:latin typeface="Arial"/>
                  <a:ea typeface="Arial"/>
                  <a:cs typeface="Arial"/>
                  <a:sym typeface="Arial"/>
                </a:endParaRPr>
              </a:p>
            </p:txBody>
          </p:sp>
        </p:grpSp>
        <p:sp>
          <p:nvSpPr>
            <p:cNvPr id="240" name="Google Shape;240;p7"/>
            <p:cNvSpPr txBox="1"/>
            <p:nvPr/>
          </p:nvSpPr>
          <p:spPr>
            <a:xfrm>
              <a:off x="82515" y="18690"/>
              <a:ext cx="2366491" cy="1009015"/>
            </a:xfrm>
            <a:prstGeom prst="rect">
              <a:avLst/>
            </a:prstGeom>
            <a:noFill/>
            <a:ln>
              <a:noFill/>
            </a:ln>
          </p:spPr>
          <p:txBody>
            <a:bodyPr anchorCtr="0" anchor="t" bIns="45700" lIns="91425" spcFirstLastPara="1" rIns="91425" wrap="square" tIns="45700">
              <a:noAutofit/>
            </a:bodyPr>
            <a:lstStyle/>
            <a:p>
              <a:pPr indent="0" lvl="0" marL="0" marR="0" rtl="0" algn="just">
                <a:lnSpc>
                  <a:spcPct val="130000"/>
                </a:lnSpc>
                <a:spcBef>
                  <a:spcPts val="0"/>
                </a:spcBef>
                <a:spcAft>
                  <a:spcPts val="0"/>
                </a:spcAft>
                <a:buNone/>
              </a:pPr>
              <a:r>
                <a:rPr lang="en-US" sz="1600">
                  <a:solidFill>
                    <a:srgbClr val="000000"/>
                  </a:solidFill>
                  <a:latin typeface="Arial"/>
                  <a:ea typeface="Arial"/>
                  <a:cs typeface="Arial"/>
                  <a:sym typeface="Arial"/>
                </a:rPr>
                <a:t>Ví dụ: Cuộc gọi điện thoại giữa các văn phòng trường học ở những địa điểm khác nhau.</a:t>
              </a:r>
              <a:endParaRPr sz="1600">
                <a:solidFill>
                  <a:srgbClr val="000000"/>
                </a:solidFill>
                <a:latin typeface="Arial"/>
                <a:ea typeface="Arial"/>
                <a:cs typeface="Arial"/>
                <a:sym typeface="Arial"/>
              </a:endParaRPr>
            </a:p>
          </p:txBody>
        </p:sp>
      </p:grpSp>
      <p:grpSp>
        <p:nvGrpSpPr>
          <p:cNvPr id="241" name="Google Shape;241;p7"/>
          <p:cNvGrpSpPr/>
          <p:nvPr/>
        </p:nvGrpSpPr>
        <p:grpSpPr>
          <a:xfrm>
            <a:off x="4718091" y="2202152"/>
            <a:ext cx="4129476" cy="2738207"/>
            <a:chOff x="0" y="0"/>
            <a:chExt cx="3195320" cy="2104390"/>
          </a:xfrm>
        </p:grpSpPr>
        <p:grpSp>
          <p:nvGrpSpPr>
            <p:cNvPr id="242" name="Google Shape;242;p7"/>
            <p:cNvGrpSpPr/>
            <p:nvPr/>
          </p:nvGrpSpPr>
          <p:grpSpPr>
            <a:xfrm>
              <a:off x="0" y="0"/>
              <a:ext cx="3195320" cy="2104390"/>
              <a:chOff x="0" y="0"/>
              <a:chExt cx="3195320" cy="2104390"/>
            </a:xfrm>
          </p:grpSpPr>
          <p:pic>
            <p:nvPicPr>
              <p:cNvPr id="243" name="Google Shape;243;p7"/>
              <p:cNvPicPr preferRelativeResize="0"/>
              <p:nvPr/>
            </p:nvPicPr>
            <p:blipFill rotWithShape="1">
              <a:blip r:embed="rId3">
                <a:alphaModFix/>
              </a:blip>
              <a:srcRect b="1497" l="1174" r="51156" t="51708"/>
              <a:stretch/>
            </p:blipFill>
            <p:spPr>
              <a:xfrm flipH="1">
                <a:off x="0" y="0"/>
                <a:ext cx="3195320" cy="2104390"/>
              </a:xfrm>
              <a:prstGeom prst="rect">
                <a:avLst/>
              </a:prstGeom>
              <a:noFill/>
              <a:ln>
                <a:noFill/>
              </a:ln>
            </p:spPr>
          </p:pic>
          <p:sp>
            <p:nvSpPr>
              <p:cNvPr id="244" name="Google Shape;244;p7"/>
              <p:cNvSpPr txBox="1"/>
              <p:nvPr/>
            </p:nvSpPr>
            <p:spPr>
              <a:xfrm>
                <a:off x="1734521" y="401155"/>
                <a:ext cx="827394" cy="345056"/>
              </a:xfrm>
              <a:prstGeom prst="rect">
                <a:avLst/>
              </a:prstGeom>
              <a:noFill/>
              <a:ln>
                <a:noFill/>
              </a:ln>
            </p:spPr>
            <p:txBody>
              <a:bodyPr anchorCtr="0" anchor="t" bIns="45700" lIns="91425" spcFirstLastPara="1" rIns="91425" wrap="square" tIns="45700">
                <a:noAutofit/>
              </a:bodyPr>
              <a:lstStyle/>
              <a:p>
                <a:pPr indent="0" lvl="0" marL="0" marR="0" rtl="0" algn="r">
                  <a:lnSpc>
                    <a:spcPct val="130000"/>
                  </a:lnSpc>
                  <a:spcBef>
                    <a:spcPts val="0"/>
                  </a:spcBef>
                  <a:spcAft>
                    <a:spcPts val="0"/>
                  </a:spcAft>
                  <a:buNone/>
                </a:pPr>
                <a:r>
                  <a:rPr b="1" lang="en-US" sz="1800">
                    <a:solidFill>
                      <a:srgbClr val="C00000"/>
                    </a:solidFill>
                    <a:latin typeface="Arial"/>
                    <a:ea typeface="Arial"/>
                    <a:cs typeface="Arial"/>
                    <a:sym typeface="Arial"/>
                  </a:rPr>
                  <a:t>VoIP</a:t>
                </a:r>
                <a:endParaRPr sz="1800">
                  <a:solidFill>
                    <a:srgbClr val="000000"/>
                  </a:solidFill>
                  <a:latin typeface="Arial"/>
                  <a:ea typeface="Arial"/>
                  <a:cs typeface="Arial"/>
                  <a:sym typeface="Arial"/>
                </a:endParaRPr>
              </a:p>
            </p:txBody>
          </p:sp>
          <p:sp>
            <p:nvSpPr>
              <p:cNvPr id="245" name="Google Shape;245;p7"/>
              <p:cNvSpPr txBox="1"/>
              <p:nvPr/>
            </p:nvSpPr>
            <p:spPr>
              <a:xfrm>
                <a:off x="894065" y="716499"/>
                <a:ext cx="2071256" cy="821802"/>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en-US" sz="1400">
                    <a:solidFill>
                      <a:srgbClr val="000000"/>
                    </a:solidFill>
                    <a:latin typeface="Arial"/>
                    <a:ea typeface="Arial"/>
                    <a:cs typeface="Arial"/>
                    <a:sym typeface="Arial"/>
                  </a:rPr>
                  <a:t>Sử dụng khi cần thực hiện cuộc gọi thoại qua Internet, tiết kiệm chi phí hơn so với cuộc gọi điện thoại truyền thống.</a:t>
                </a:r>
                <a:endParaRPr sz="1400">
                  <a:solidFill>
                    <a:srgbClr val="000000"/>
                  </a:solidFill>
                  <a:latin typeface="Arial"/>
                  <a:ea typeface="Arial"/>
                  <a:cs typeface="Arial"/>
                  <a:sym typeface="Arial"/>
                </a:endParaRPr>
              </a:p>
            </p:txBody>
          </p:sp>
        </p:grpSp>
        <p:pic>
          <p:nvPicPr>
            <p:cNvPr id="246" name="Google Shape;246;p7"/>
            <p:cNvPicPr preferRelativeResize="0"/>
            <p:nvPr/>
          </p:nvPicPr>
          <p:blipFill rotWithShape="1">
            <a:blip r:embed="rId5">
              <a:alphaModFix/>
            </a:blip>
            <a:srcRect b="0" l="0" r="0" t="0"/>
            <a:stretch/>
          </p:blipFill>
          <p:spPr>
            <a:xfrm>
              <a:off x="539750" y="279400"/>
              <a:ext cx="478155" cy="478155"/>
            </a:xfrm>
            <a:prstGeom prst="rect">
              <a:avLst/>
            </a:prstGeom>
            <a:noFill/>
            <a:ln>
              <a:noFill/>
            </a:ln>
          </p:spPr>
        </p:pic>
      </p:grpSp>
      <p:sp>
        <p:nvSpPr>
          <p:cNvPr id="247" name="Google Shape;247;p7"/>
          <p:cNvSpPr txBox="1"/>
          <p:nvPr/>
        </p:nvSpPr>
        <p:spPr>
          <a:xfrm>
            <a:off x="709386" y="195246"/>
            <a:ext cx="7620000" cy="571182"/>
          </a:xfrm>
          <a:prstGeom prst="rect">
            <a:avLst/>
          </a:prstGeom>
          <a:noFill/>
          <a:ln>
            <a:noFill/>
          </a:ln>
        </p:spPr>
        <p:txBody>
          <a:bodyPr anchorCtr="0" anchor="ctr" bIns="45700" lIns="91425" spcFirstLastPara="1" rIns="91425" wrap="square" tIns="45700">
            <a:noAutofit/>
          </a:bodyPr>
          <a:lstStyle/>
          <a:p>
            <a:pPr indent="0" lvl="1" marL="457200" marR="0" rtl="0" algn="l">
              <a:lnSpc>
                <a:spcPct val="130000"/>
              </a:lnSpc>
              <a:spcBef>
                <a:spcPts val="0"/>
              </a:spcBef>
              <a:spcAft>
                <a:spcPts val="0"/>
              </a:spcAft>
              <a:buNone/>
            </a:pPr>
            <a:r>
              <a:rPr b="1" i="0" lang="en-US" sz="1600" u="none" cap="none" strike="noStrike">
                <a:solidFill>
                  <a:schemeClr val="dk2"/>
                </a:solidFill>
                <a:latin typeface="Arial"/>
                <a:ea typeface="Arial"/>
                <a:cs typeface="Arial"/>
                <a:sym typeface="Arial"/>
              </a:rPr>
              <a:t>1. THUẬT NGỮ NÂNG CAO LIÊN QUAN ĐẾN GIAO TIẾP KĨ THUẬT SỐ</a:t>
            </a:r>
            <a:endParaRPr b="1" i="0" sz="2000" u="none" cap="none" strike="noStrike">
              <a:solidFill>
                <a:schemeClr val="dk2"/>
              </a:solidFill>
              <a:latin typeface="Arial"/>
              <a:ea typeface="Arial"/>
              <a:cs typeface="Arial"/>
              <a:sym typeface="Arial"/>
            </a:endParaRPr>
          </a:p>
        </p:txBody>
      </p:sp>
      <p:pic>
        <p:nvPicPr>
          <p:cNvPr id="248" name="Google Shape;248;p7"/>
          <p:cNvPicPr preferRelativeResize="0"/>
          <p:nvPr/>
        </p:nvPicPr>
        <p:blipFill rotWithShape="1">
          <a:blip r:embed="rId6">
            <a:alphaModFix/>
          </a:blip>
          <a:srcRect b="0" l="0" r="0" t="0"/>
          <a:stretch/>
        </p:blipFill>
        <p:spPr>
          <a:xfrm>
            <a:off x="18393" y="-28575"/>
            <a:ext cx="1238250" cy="1238250"/>
          </a:xfrm>
          <a:prstGeom prst="rect">
            <a:avLst/>
          </a:prstGeom>
          <a:noFill/>
          <a:ln>
            <a:noFill/>
          </a:ln>
        </p:spPr>
      </p:pic>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8"/>
          <p:cNvSpPr txBox="1"/>
          <p:nvPr>
            <p:ph type="title"/>
          </p:nvPr>
        </p:nvSpPr>
        <p:spPr>
          <a:xfrm>
            <a:off x="1910426" y="138108"/>
            <a:ext cx="6551240" cy="594066"/>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400"/>
              <a:buFont typeface="Arial"/>
              <a:buNone/>
            </a:pPr>
            <a:r>
              <a:rPr lang="en-US" sz="2400">
                <a:latin typeface="Arial"/>
                <a:ea typeface="Arial"/>
                <a:cs typeface="Arial"/>
                <a:sym typeface="Arial"/>
              </a:rPr>
              <a:t>2. CÁC DẠNG THIÊN KIẾN</a:t>
            </a:r>
            <a:endParaRPr sz="2400"/>
          </a:p>
        </p:txBody>
      </p:sp>
      <p:sp>
        <p:nvSpPr>
          <p:cNvPr id="254" name="Google Shape;254;p8"/>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10/10/2024</a:t>
            </a:r>
            <a:endParaRPr/>
          </a:p>
        </p:txBody>
      </p:sp>
      <p:sp>
        <p:nvSpPr>
          <p:cNvPr id="255" name="Google Shape;255;p8"/>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56" name="Google Shape;256;p8"/>
          <p:cNvSpPr/>
          <p:nvPr/>
        </p:nvSpPr>
        <p:spPr>
          <a:xfrm>
            <a:off x="671943" y="-5003800"/>
            <a:ext cx="9144000" cy="4572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57" name="Google Shape;257;p8"/>
          <p:cNvSpPr/>
          <p:nvPr/>
        </p:nvSpPr>
        <p:spPr>
          <a:xfrm>
            <a:off x="671943" y="-4521200"/>
            <a:ext cx="9144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300"/>
              <a:buFont typeface="Arial"/>
              <a:buNone/>
            </a:pPr>
            <a:r>
              <a:rPr b="0" i="0" lang="en-US" sz="1300" u="none" cap="none" strike="noStrike">
                <a:solidFill>
                  <a:schemeClr val="dk1"/>
                </a:solidFill>
                <a:latin typeface="Arial"/>
                <a:ea typeface="Arial"/>
                <a:cs typeface="Arial"/>
                <a:sym typeface="Arial"/>
              </a:rPr>
              <a:t>  </a:t>
            </a: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58" name="Google Shape;258;p8"/>
          <p:cNvSpPr/>
          <p:nvPr/>
        </p:nvSpPr>
        <p:spPr>
          <a:xfrm>
            <a:off x="671943" y="-4521200"/>
            <a:ext cx="9144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br>
              <a:rPr b="0" i="0" lang="en-US"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59" name="Google Shape;259;p8"/>
          <p:cNvSpPr/>
          <p:nvPr/>
        </p:nvSpPr>
        <p:spPr>
          <a:xfrm>
            <a:off x="671943" y="-4521200"/>
            <a:ext cx="9144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aphicFrame>
        <p:nvGraphicFramePr>
          <p:cNvPr id="260" name="Google Shape;260;p8"/>
          <p:cNvGraphicFramePr/>
          <p:nvPr/>
        </p:nvGraphicFramePr>
        <p:xfrm>
          <a:off x="1143000" y="874948"/>
          <a:ext cx="3000000" cy="3000000"/>
        </p:xfrm>
        <a:graphic>
          <a:graphicData uri="http://schemas.openxmlformats.org/drawingml/2006/table">
            <a:tbl>
              <a:tblPr>
                <a:noFill/>
                <a:tableStyleId>{CFE90B1A-0927-44FA-B40D-587A3283D5CD}</a:tableStyleId>
              </a:tblPr>
              <a:tblGrid>
                <a:gridCol w="3733800"/>
                <a:gridCol w="3810000"/>
              </a:tblGrid>
              <a:tr h="1371050">
                <a:tc>
                  <a:txBody>
                    <a:bodyPr/>
                    <a:lstStyle/>
                    <a:p>
                      <a:pPr indent="0" lvl="0" marL="0" marR="0" rtl="0" algn="just">
                        <a:lnSpc>
                          <a:spcPct val="130000"/>
                        </a:lnSpc>
                        <a:spcBef>
                          <a:spcPts val="0"/>
                        </a:spcBef>
                        <a:spcAft>
                          <a:spcPts val="0"/>
                        </a:spcAft>
                        <a:buNone/>
                      </a:pPr>
                      <a:r>
                        <a:rPr b="1" lang="en-US" sz="1500" u="none" cap="none" strike="noStrike">
                          <a:solidFill>
                            <a:srgbClr val="000000"/>
                          </a:solidFill>
                          <a:highlight>
                            <a:srgbClr val="FFF2CC"/>
                          </a:highlight>
                          <a:latin typeface="Arial"/>
                          <a:ea typeface="Arial"/>
                          <a:cs typeface="Arial"/>
                          <a:sym typeface="Arial"/>
                        </a:rPr>
                        <a:t>Thiên kiến mỏ neo</a:t>
                      </a:r>
                      <a:r>
                        <a:rPr lang="en-US" sz="1500" u="none" cap="none" strike="noStrike">
                          <a:solidFill>
                            <a:srgbClr val="000000"/>
                          </a:solidFill>
                          <a:highlight>
                            <a:srgbClr val="FFF2CC"/>
                          </a:highlight>
                          <a:latin typeface="Arial"/>
                          <a:ea typeface="Arial"/>
                          <a:cs typeface="Arial"/>
                          <a:sym typeface="Arial"/>
                        </a:rPr>
                        <a:t>: Phụ thuộc vào thông tin đầu tiên mà chúng ta nghe được.</a:t>
                      </a:r>
                      <a:endParaRPr sz="1500" u="none" cap="none" strike="noStrike">
                        <a:highlight>
                          <a:srgbClr val="FFF2CC"/>
                        </a:highlight>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2CC"/>
                    </a:solidFill>
                  </a:tcPr>
                </a:tc>
                <a:tc>
                  <a:txBody>
                    <a:bodyPr/>
                    <a:lstStyle/>
                    <a:p>
                      <a:pPr indent="0" lvl="0" marL="0" marR="0" rtl="0" algn="just">
                        <a:lnSpc>
                          <a:spcPct val="130000"/>
                        </a:lnSpc>
                        <a:spcBef>
                          <a:spcPts val="0"/>
                        </a:spcBef>
                        <a:spcAft>
                          <a:spcPts val="0"/>
                        </a:spcAft>
                        <a:buNone/>
                      </a:pPr>
                      <a:r>
                        <a:rPr i="1" lang="en-US" sz="1400" u="none" cap="none" strike="noStrike">
                          <a:solidFill>
                            <a:srgbClr val="000000"/>
                          </a:solidFill>
                          <a:highlight>
                            <a:srgbClr val="FFF2CC"/>
                          </a:highlight>
                          <a:latin typeface="Arial"/>
                          <a:ea typeface="Arial"/>
                          <a:cs typeface="Arial"/>
                          <a:sym typeface="Arial"/>
                        </a:rPr>
                        <a:t>Ví dụ: Bạn Nam nghe một tin đồn về một người hàng xóm mới chuyển đến là “kỳ lạ”. Nam tin lời đồn đó mà không thử làm quen với người đó để hiểu họ thực sự như thế nào.</a:t>
                      </a:r>
                      <a:endParaRPr i="1" sz="1400" u="none" cap="none" strike="noStrike">
                        <a:highlight>
                          <a:srgbClr val="FFF2CC"/>
                        </a:highlight>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2CC"/>
                    </a:solidFill>
                  </a:tcPr>
                </a:tc>
              </a:tr>
              <a:tr h="810975">
                <a:tc>
                  <a:txBody>
                    <a:bodyPr/>
                    <a:lstStyle/>
                    <a:p>
                      <a:pPr indent="0" lvl="0" marL="0" marR="0" rtl="0" algn="just">
                        <a:lnSpc>
                          <a:spcPct val="130000"/>
                        </a:lnSpc>
                        <a:spcBef>
                          <a:spcPts val="0"/>
                        </a:spcBef>
                        <a:spcAft>
                          <a:spcPts val="0"/>
                        </a:spcAft>
                        <a:buNone/>
                      </a:pPr>
                      <a:r>
                        <a:rPr b="1" lang="en-US" sz="1500" u="none" cap="none" strike="noStrike">
                          <a:solidFill>
                            <a:srgbClr val="000000"/>
                          </a:solidFill>
                          <a:highlight>
                            <a:srgbClr val="FBE4D5"/>
                          </a:highlight>
                          <a:latin typeface="Arial"/>
                          <a:ea typeface="Arial"/>
                          <a:cs typeface="Arial"/>
                          <a:sym typeface="Arial"/>
                        </a:rPr>
                        <a:t>Thiên kiến thiên vị</a:t>
                      </a:r>
                      <a:r>
                        <a:rPr lang="en-US" sz="1500" u="none" cap="none" strike="noStrike">
                          <a:solidFill>
                            <a:srgbClr val="000000"/>
                          </a:solidFill>
                          <a:highlight>
                            <a:srgbClr val="FBE4D5"/>
                          </a:highlight>
                          <a:latin typeface="Arial"/>
                          <a:ea typeface="Arial"/>
                          <a:cs typeface="Arial"/>
                          <a:sym typeface="Arial"/>
                        </a:rPr>
                        <a:t>: Tin vào những điều đã biết trước đây hơn là thông tin mới.</a:t>
                      </a:r>
                      <a:endParaRPr sz="1500" u="none" cap="none" strike="noStrike">
                        <a:highlight>
                          <a:srgbClr val="FBE4D5"/>
                        </a:highlight>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BE4D5"/>
                    </a:solidFill>
                  </a:tcPr>
                </a:tc>
                <a:tc>
                  <a:txBody>
                    <a:bodyPr/>
                    <a:lstStyle/>
                    <a:p>
                      <a:pPr indent="0" lvl="0" marL="0" marR="0" rtl="0" algn="just">
                        <a:lnSpc>
                          <a:spcPct val="130000"/>
                        </a:lnSpc>
                        <a:spcBef>
                          <a:spcPts val="0"/>
                        </a:spcBef>
                        <a:spcAft>
                          <a:spcPts val="0"/>
                        </a:spcAft>
                        <a:buNone/>
                      </a:pPr>
                      <a:r>
                        <a:rPr i="1" lang="en-US" sz="1400" u="none" cap="none" strike="noStrike">
                          <a:solidFill>
                            <a:srgbClr val="000000"/>
                          </a:solidFill>
                          <a:highlight>
                            <a:srgbClr val="FBE4D5"/>
                          </a:highlight>
                          <a:latin typeface="Arial"/>
                          <a:ea typeface="Arial"/>
                          <a:cs typeface="Arial"/>
                          <a:sym typeface="Arial"/>
                        </a:rPr>
                        <a:t>Ví dụ: Trong lịch sử, con người mất thời gian dài để chấp nhận Trái đất hình cầu vì tin vào kiến thức trước đây của họ.</a:t>
                      </a:r>
                      <a:endParaRPr i="1" sz="1400" u="none" cap="none" strike="noStrike">
                        <a:highlight>
                          <a:srgbClr val="FBE4D5"/>
                        </a:highlight>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BE4D5"/>
                    </a:solidFill>
                  </a:tcPr>
                </a:tc>
              </a:tr>
              <a:tr h="1651100">
                <a:tc>
                  <a:txBody>
                    <a:bodyPr/>
                    <a:lstStyle/>
                    <a:p>
                      <a:pPr indent="0" lvl="0" marL="0" marR="0" rtl="0" algn="just">
                        <a:lnSpc>
                          <a:spcPct val="130000"/>
                        </a:lnSpc>
                        <a:spcBef>
                          <a:spcPts val="0"/>
                        </a:spcBef>
                        <a:spcAft>
                          <a:spcPts val="0"/>
                        </a:spcAft>
                        <a:buNone/>
                      </a:pPr>
                      <a:r>
                        <a:rPr b="1" lang="en-US" sz="1500" u="none" cap="none" strike="noStrike">
                          <a:solidFill>
                            <a:srgbClr val="000000"/>
                          </a:solidFill>
                          <a:highlight>
                            <a:srgbClr val="E2EFD9"/>
                          </a:highlight>
                          <a:latin typeface="Arial"/>
                          <a:ea typeface="Arial"/>
                          <a:cs typeface="Arial"/>
                          <a:sym typeface="Arial"/>
                        </a:rPr>
                        <a:t>Thiên kiến xác nhận</a:t>
                      </a:r>
                      <a:r>
                        <a:rPr lang="en-US" sz="1500" u="none" cap="none" strike="noStrike">
                          <a:solidFill>
                            <a:srgbClr val="000000"/>
                          </a:solidFill>
                          <a:highlight>
                            <a:srgbClr val="E2EFD9"/>
                          </a:highlight>
                          <a:latin typeface="Arial"/>
                          <a:ea typeface="Arial"/>
                          <a:cs typeface="Arial"/>
                          <a:sym typeface="Arial"/>
                        </a:rPr>
                        <a:t>: Tin vào thông tin trùng khớp với niềm tin của chính mình.</a:t>
                      </a:r>
                      <a:endParaRPr sz="1500" u="none" cap="none" strike="noStrike">
                        <a:highlight>
                          <a:srgbClr val="E2EFD9"/>
                        </a:highlight>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2EFD9"/>
                    </a:solidFill>
                  </a:tcPr>
                </a:tc>
                <a:tc>
                  <a:txBody>
                    <a:bodyPr/>
                    <a:lstStyle/>
                    <a:p>
                      <a:pPr indent="0" lvl="0" marL="0" marR="0" rtl="0" algn="just">
                        <a:lnSpc>
                          <a:spcPct val="130000"/>
                        </a:lnSpc>
                        <a:spcBef>
                          <a:spcPts val="0"/>
                        </a:spcBef>
                        <a:spcAft>
                          <a:spcPts val="0"/>
                        </a:spcAft>
                        <a:buNone/>
                      </a:pPr>
                      <a:r>
                        <a:rPr i="1" lang="en-US" sz="1400" u="none" cap="none" strike="noStrike">
                          <a:solidFill>
                            <a:srgbClr val="000000"/>
                          </a:solidFill>
                          <a:highlight>
                            <a:srgbClr val="E2EFD9"/>
                          </a:highlight>
                          <a:latin typeface="Arial"/>
                          <a:ea typeface="Arial"/>
                          <a:cs typeface="Arial"/>
                          <a:sym typeface="Arial"/>
                        </a:rPr>
                        <a:t>Ví dụ: Bạn Duy tin rằng việc chơi ngoài trời sẽ làm cho mọi người khỏe mạnh. Duy đã nghe được từ bạn bè. Ngay cả khi có người nói rằng nắng và nóng có thể gây hại nhưng bạn Duy vẫn tin vì trùng với niềm tin đã có.</a:t>
                      </a:r>
                      <a:endParaRPr i="1" sz="1400" u="none" cap="none" strike="noStrike">
                        <a:highlight>
                          <a:srgbClr val="E2EFD9"/>
                        </a:highlight>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2EFD9"/>
                    </a:solidFill>
                  </a:tcPr>
                </a:tc>
              </a:tr>
            </a:tbl>
          </a:graphicData>
        </a:graphic>
      </p:graphicFrame>
      <p:pic>
        <p:nvPicPr>
          <p:cNvPr id="261" name="Google Shape;261;p8"/>
          <p:cNvPicPr preferRelativeResize="0"/>
          <p:nvPr/>
        </p:nvPicPr>
        <p:blipFill rotWithShape="1">
          <a:blip r:embed="rId3">
            <a:alphaModFix/>
          </a:blip>
          <a:srcRect b="0" l="0" r="0" t="0"/>
          <a:stretch/>
        </p:blipFill>
        <p:spPr>
          <a:xfrm>
            <a:off x="18393" y="-28575"/>
            <a:ext cx="1238250" cy="1238250"/>
          </a:xfrm>
          <a:prstGeom prst="rect">
            <a:avLst/>
          </a:prstGeom>
          <a:noFill/>
          <a:ln>
            <a:noFill/>
          </a:ln>
        </p:spPr>
      </p:pic>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9"/>
          <p:cNvSpPr txBox="1"/>
          <p:nvPr>
            <p:ph type="title"/>
          </p:nvPr>
        </p:nvSpPr>
        <p:spPr>
          <a:xfrm>
            <a:off x="1910426" y="138108"/>
            <a:ext cx="6551240" cy="594066"/>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400"/>
              <a:buFont typeface="Arial"/>
              <a:buNone/>
            </a:pPr>
            <a:r>
              <a:rPr lang="en-US" sz="2400">
                <a:latin typeface="Arial"/>
                <a:ea typeface="Arial"/>
                <a:cs typeface="Arial"/>
                <a:sym typeface="Arial"/>
              </a:rPr>
              <a:t>2. CÁC DẠNG THIÊN KIẾN</a:t>
            </a:r>
            <a:endParaRPr sz="2400"/>
          </a:p>
        </p:txBody>
      </p:sp>
      <p:sp>
        <p:nvSpPr>
          <p:cNvPr id="267" name="Google Shape;267;p9"/>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10/10/2024</a:t>
            </a:r>
            <a:endParaRPr/>
          </a:p>
        </p:txBody>
      </p:sp>
      <p:sp>
        <p:nvSpPr>
          <p:cNvPr id="268" name="Google Shape;268;p9"/>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69" name="Google Shape;269;p9"/>
          <p:cNvSpPr/>
          <p:nvPr/>
        </p:nvSpPr>
        <p:spPr>
          <a:xfrm>
            <a:off x="671943" y="-5003800"/>
            <a:ext cx="9144000" cy="4572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70" name="Google Shape;270;p9"/>
          <p:cNvSpPr/>
          <p:nvPr/>
        </p:nvSpPr>
        <p:spPr>
          <a:xfrm>
            <a:off x="671943" y="-4521200"/>
            <a:ext cx="9144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300"/>
              <a:buFont typeface="Arial"/>
              <a:buNone/>
            </a:pPr>
            <a:r>
              <a:rPr b="0" i="0" lang="en-US" sz="1300" u="none" cap="none" strike="noStrike">
                <a:solidFill>
                  <a:schemeClr val="dk1"/>
                </a:solidFill>
                <a:latin typeface="Arial"/>
                <a:ea typeface="Arial"/>
                <a:cs typeface="Arial"/>
                <a:sym typeface="Arial"/>
              </a:rPr>
              <a:t>  </a:t>
            </a: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1" name="Google Shape;271;p9"/>
          <p:cNvSpPr/>
          <p:nvPr/>
        </p:nvSpPr>
        <p:spPr>
          <a:xfrm>
            <a:off x="671943" y="-4521200"/>
            <a:ext cx="9144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br>
              <a:rPr b="0" i="0" lang="en-US"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2" name="Google Shape;272;p9"/>
          <p:cNvSpPr/>
          <p:nvPr/>
        </p:nvSpPr>
        <p:spPr>
          <a:xfrm>
            <a:off x="671943" y="-4521200"/>
            <a:ext cx="9144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aphicFrame>
        <p:nvGraphicFramePr>
          <p:cNvPr id="273" name="Google Shape;273;p9"/>
          <p:cNvGraphicFramePr/>
          <p:nvPr/>
        </p:nvGraphicFramePr>
        <p:xfrm>
          <a:off x="569767" y="1213108"/>
          <a:ext cx="3000000" cy="3000000"/>
        </p:xfrm>
        <a:graphic>
          <a:graphicData uri="http://schemas.openxmlformats.org/drawingml/2006/table">
            <a:tbl>
              <a:tblPr>
                <a:noFill/>
                <a:tableStyleId>{CFE90B1A-0927-44FA-B40D-587A3283D5CD}</a:tableStyleId>
              </a:tblPr>
              <a:tblGrid>
                <a:gridCol w="3930525"/>
                <a:gridCol w="4073950"/>
              </a:tblGrid>
              <a:tr h="1298500">
                <a:tc>
                  <a:txBody>
                    <a:bodyPr/>
                    <a:lstStyle/>
                    <a:p>
                      <a:pPr indent="0" lvl="0" marL="0" marR="0" rtl="0" algn="just">
                        <a:lnSpc>
                          <a:spcPct val="130000"/>
                        </a:lnSpc>
                        <a:spcBef>
                          <a:spcPts val="0"/>
                        </a:spcBef>
                        <a:spcAft>
                          <a:spcPts val="0"/>
                        </a:spcAft>
                        <a:buNone/>
                      </a:pPr>
                      <a:r>
                        <a:rPr b="1" lang="en-US" sz="1600" u="none" cap="none" strike="noStrike">
                          <a:solidFill>
                            <a:srgbClr val="000000"/>
                          </a:solidFill>
                          <a:highlight>
                            <a:srgbClr val="D9E2F3"/>
                          </a:highlight>
                          <a:latin typeface="Arial"/>
                          <a:ea typeface="Arial"/>
                          <a:cs typeface="Arial"/>
                          <a:sym typeface="Arial"/>
                        </a:rPr>
                        <a:t>Thiên kiến ủng hộ sự lựa chọn</a:t>
                      </a:r>
                      <a:r>
                        <a:rPr lang="en-US" sz="1600" u="none" cap="none" strike="noStrike">
                          <a:solidFill>
                            <a:srgbClr val="000000"/>
                          </a:solidFill>
                          <a:highlight>
                            <a:srgbClr val="D9E2F3"/>
                          </a:highlight>
                          <a:latin typeface="Arial"/>
                          <a:ea typeface="Arial"/>
                          <a:cs typeface="Arial"/>
                          <a:sym typeface="Arial"/>
                        </a:rPr>
                        <a:t>: Khi em lựa chọn một cái gì đó, em có xu hướng cảm thấy tích cực về nó, ngay cả khi sự lựa chọn có những sai sót.</a:t>
                      </a:r>
                      <a:endParaRPr sz="1600" u="none" cap="none" strike="noStrike">
                        <a:highlight>
                          <a:srgbClr val="D9E2F3"/>
                        </a:highlight>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E2F3"/>
                    </a:solidFill>
                  </a:tcPr>
                </a:tc>
                <a:tc>
                  <a:txBody>
                    <a:bodyPr/>
                    <a:lstStyle/>
                    <a:p>
                      <a:pPr indent="0" lvl="0" marL="0" marR="0" rtl="0" algn="just">
                        <a:lnSpc>
                          <a:spcPct val="130000"/>
                        </a:lnSpc>
                        <a:spcBef>
                          <a:spcPts val="0"/>
                        </a:spcBef>
                        <a:spcAft>
                          <a:spcPts val="0"/>
                        </a:spcAft>
                        <a:buNone/>
                      </a:pPr>
                      <a:r>
                        <a:rPr i="1" lang="en-US" sz="1600" u="none" cap="none" strike="noStrike">
                          <a:solidFill>
                            <a:srgbClr val="000000"/>
                          </a:solidFill>
                          <a:highlight>
                            <a:srgbClr val="D9E2F3"/>
                          </a:highlight>
                          <a:latin typeface="Arial"/>
                          <a:ea typeface="Arial"/>
                          <a:cs typeface="Arial"/>
                          <a:sym typeface="Arial"/>
                        </a:rPr>
                        <a:t>Ví dụ: Bạn An luôn cho rằng chú chó của mình là tốt nhất, mặc dù có lúc chú có thể gây phiền toái.</a:t>
                      </a:r>
                      <a:endParaRPr i="1" sz="1600" u="none" cap="none" strike="noStrike">
                        <a:highlight>
                          <a:srgbClr val="D9E2F3"/>
                        </a:highlight>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E2F3"/>
                    </a:solidFill>
                  </a:tcPr>
                </a:tc>
              </a:tr>
              <a:tr h="1965125">
                <a:tc>
                  <a:txBody>
                    <a:bodyPr/>
                    <a:lstStyle/>
                    <a:p>
                      <a:pPr indent="0" lvl="0" marL="0" marR="0" rtl="0" algn="just">
                        <a:lnSpc>
                          <a:spcPct val="130000"/>
                        </a:lnSpc>
                        <a:spcBef>
                          <a:spcPts val="0"/>
                        </a:spcBef>
                        <a:spcAft>
                          <a:spcPts val="0"/>
                        </a:spcAft>
                        <a:buNone/>
                      </a:pPr>
                      <a:r>
                        <a:rPr b="1" lang="en-US" sz="1600" u="none" cap="none" strike="noStrike">
                          <a:solidFill>
                            <a:srgbClr val="000000"/>
                          </a:solidFill>
                          <a:highlight>
                            <a:srgbClr val="F2F2F2"/>
                          </a:highlight>
                          <a:latin typeface="Arial"/>
                          <a:ea typeface="Arial"/>
                          <a:cs typeface="Arial"/>
                          <a:sym typeface="Arial"/>
                        </a:rPr>
                        <a:t>Thiên kiến rập khuôn</a:t>
                      </a:r>
                      <a:r>
                        <a:rPr lang="en-US" sz="1600" u="none" cap="none" strike="noStrike">
                          <a:solidFill>
                            <a:srgbClr val="000000"/>
                          </a:solidFill>
                          <a:highlight>
                            <a:srgbClr val="F2F2F2"/>
                          </a:highlight>
                          <a:latin typeface="Arial"/>
                          <a:ea typeface="Arial"/>
                          <a:cs typeface="Arial"/>
                          <a:sym typeface="Arial"/>
                        </a:rPr>
                        <a:t>: Khi chúng ta nghĩ rằng tất cả mọi người hoặc sự vật trong một nhóm đều giống nhau về một điểm nào đó, như màu da, nghề nghiệp hoặc sở thích,... mà không có thông tin thực về đối tượng.</a:t>
                      </a:r>
                      <a:endParaRPr sz="1600" u="none" cap="none" strike="noStrike">
                        <a:highlight>
                          <a:srgbClr val="F2F2F2"/>
                        </a:highlight>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just">
                        <a:lnSpc>
                          <a:spcPct val="130000"/>
                        </a:lnSpc>
                        <a:spcBef>
                          <a:spcPts val="0"/>
                        </a:spcBef>
                        <a:spcAft>
                          <a:spcPts val="0"/>
                        </a:spcAft>
                        <a:buNone/>
                      </a:pPr>
                      <a:r>
                        <a:rPr i="1" lang="en-US" sz="1600" u="none" cap="none" strike="noStrike">
                          <a:solidFill>
                            <a:srgbClr val="000000"/>
                          </a:solidFill>
                          <a:highlight>
                            <a:srgbClr val="F2F2F2"/>
                          </a:highlight>
                          <a:latin typeface="Arial"/>
                          <a:ea typeface="Arial"/>
                          <a:cs typeface="Arial"/>
                          <a:sym typeface="Arial"/>
                        </a:rPr>
                        <a:t>Ví dụ: Nhiều người hay nghĩ rằng một người có quần áo bẩn, rách có thể xuất thân từ một gia đình nghèo. Tuy nhiên, có thể hôm đó họ vừa gặp tai nạn hoặc làm đổ đồ ăn trưa lên áo.</a:t>
                      </a:r>
                      <a:endParaRPr i="1" sz="1600" u="none" cap="none" strike="noStrike">
                        <a:highlight>
                          <a:srgbClr val="F2F2F2"/>
                        </a:highlight>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r>
            </a:tbl>
          </a:graphicData>
        </a:graphic>
      </p:graphicFrame>
      <p:pic>
        <p:nvPicPr>
          <p:cNvPr id="274" name="Google Shape;274;p9"/>
          <p:cNvPicPr preferRelativeResize="0"/>
          <p:nvPr/>
        </p:nvPicPr>
        <p:blipFill rotWithShape="1">
          <a:blip r:embed="rId3">
            <a:alphaModFix/>
          </a:blip>
          <a:srcRect b="0" l="0" r="0" t="0"/>
          <a:stretch/>
        </p:blipFill>
        <p:spPr>
          <a:xfrm>
            <a:off x="18393" y="-28575"/>
            <a:ext cx="1238250" cy="1238250"/>
          </a:xfrm>
          <a:prstGeom prst="rect">
            <a:avLst/>
          </a:prstGeom>
          <a:noFill/>
          <a:ln>
            <a:noFill/>
          </a:ln>
        </p:spPr>
      </p:pic>
    </p:spTree>
  </p:cSld>
  <p:clrMapOvr>
    <a:masterClrMapping/>
  </p:clrMapOvr>
  <p:transition spd="slow">
    <p:push/>
  </p:transition>
</p:sld>
</file>

<file path=ppt/theme/theme1.xml><?xml version="1.0" encoding="utf-8"?>
<a:theme xmlns:a="http://schemas.openxmlformats.org/drawingml/2006/main" xmlns:r="http://schemas.openxmlformats.org/officeDocument/2006/relationships" name="1_IIG 2">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2010-08-06T15:46:49Z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TC018677289991</vt:lpwstr>
  </property>
  <property fmtid="{D5CDD505-2E9C-101B-9397-08002B2CF9AE}" pid="3" name="ContentTypeId">
    <vt:lpwstr>0x010100B653FF92CF21AE4CAB20E4267CDD37CA</vt:lpwstr>
  </property>
</Properties>
</file>